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5960" r:id="rId2"/>
    <p:sldMasterId id="2147485956" r:id="rId3"/>
  </p:sldMasterIdLst>
  <p:notesMasterIdLst>
    <p:notesMasterId r:id="rId52"/>
  </p:notesMasterIdLst>
  <p:sldIdLst>
    <p:sldId id="1540" r:id="rId4"/>
    <p:sldId id="259" r:id="rId5"/>
    <p:sldId id="1481" r:id="rId6"/>
    <p:sldId id="1502" r:id="rId7"/>
    <p:sldId id="1484" r:id="rId8"/>
    <p:sldId id="1482" r:id="rId9"/>
    <p:sldId id="261" r:id="rId10"/>
    <p:sldId id="1485" r:id="rId11"/>
    <p:sldId id="1522" r:id="rId12"/>
    <p:sldId id="1443" r:id="rId13"/>
    <p:sldId id="1487" r:id="rId14"/>
    <p:sldId id="1486" r:id="rId15"/>
    <p:sldId id="1473" r:id="rId16"/>
    <p:sldId id="368" r:id="rId17"/>
    <p:sldId id="1468" r:id="rId18"/>
    <p:sldId id="1489" r:id="rId19"/>
    <p:sldId id="1492" r:id="rId20"/>
    <p:sldId id="1493" r:id="rId21"/>
    <p:sldId id="1494" r:id="rId22"/>
    <p:sldId id="1467" r:id="rId23"/>
    <p:sldId id="874" r:id="rId24"/>
    <p:sldId id="1469" r:id="rId25"/>
    <p:sldId id="881" r:id="rId26"/>
    <p:sldId id="1495" r:id="rId27"/>
    <p:sldId id="848" r:id="rId28"/>
    <p:sldId id="1480" r:id="rId29"/>
    <p:sldId id="1512" r:id="rId30"/>
    <p:sldId id="1514" r:id="rId31"/>
    <p:sldId id="1515" r:id="rId32"/>
    <p:sldId id="1470" r:id="rId33"/>
    <p:sldId id="1523" r:id="rId34"/>
    <p:sldId id="367" r:id="rId35"/>
    <p:sldId id="1524" r:id="rId36"/>
    <p:sldId id="1525" r:id="rId37"/>
    <p:sldId id="1527" r:id="rId38"/>
    <p:sldId id="1528" r:id="rId39"/>
    <p:sldId id="1471" r:id="rId40"/>
    <p:sldId id="396" r:id="rId41"/>
    <p:sldId id="1463" r:id="rId42"/>
    <p:sldId id="1529" r:id="rId43"/>
    <p:sldId id="1530" r:id="rId44"/>
    <p:sldId id="1531" r:id="rId45"/>
    <p:sldId id="1532" r:id="rId46"/>
    <p:sldId id="1533" r:id="rId47"/>
    <p:sldId id="1535" r:id="rId48"/>
    <p:sldId id="1537" r:id="rId49"/>
    <p:sldId id="1538" r:id="rId50"/>
    <p:sldId id="1539" r:id="rId5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F0E8"/>
    <a:srgbClr val="90CE9A"/>
    <a:srgbClr val="2D65AF"/>
    <a:srgbClr val="124A8B"/>
    <a:srgbClr val="2C9BD6"/>
    <a:srgbClr val="131039"/>
    <a:srgbClr val="3366CC"/>
    <a:srgbClr val="FAF2A2"/>
    <a:srgbClr val="A22F2F"/>
    <a:srgbClr val="332F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C3FE82-3916-4DE6-B298-DF32DE7661D2}" v="1" dt="2025-10-07T14:45:01.620"/>
    <p1510:client id="{C075AB22-FEB2-86A0-4A66-CF6F4F735A5B}" v="291" dt="2025-10-07T11:40:27.4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571" autoAdjust="0"/>
    <p:restoredTop sz="75163" autoAdjust="0"/>
  </p:normalViewPr>
  <p:slideViewPr>
    <p:cSldViewPr snapToGrid="0">
      <p:cViewPr varScale="1">
        <p:scale>
          <a:sx n="62" d="100"/>
          <a:sy n="62" d="100"/>
        </p:scale>
        <p:origin x="1138" y="48"/>
      </p:cViewPr>
      <p:guideLst/>
    </p:cSldViewPr>
  </p:slideViewPr>
  <p:notesTextViewPr>
    <p:cViewPr>
      <p:scale>
        <a:sx n="1" d="1"/>
        <a:sy n="1" d="1"/>
      </p:scale>
      <p:origin x="0" y="0"/>
    </p:cViewPr>
  </p:notesTextViewPr>
  <p:sorterViewPr>
    <p:cViewPr>
      <p:scale>
        <a:sx n="100" d="100"/>
        <a:sy n="100" d="100"/>
      </p:scale>
      <p:origin x="0" y="-690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microsoft.com/office/2016/11/relationships/changesInfo" Target="changesInfos/changesInfo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eresia Ziegs" userId="S::sehzi01@cloud.uni-tuebingen.de::8a0af625-b9f0-439e-b0be-7164e6159512" providerId="AD" clId="Web-{C075AB22-FEB2-86A0-4A66-CF6F4F735A5B}"/>
    <pc:docChg chg="modSld">
      <pc:chgData name="Theresia Ziegs" userId="S::sehzi01@cloud.uni-tuebingen.de::8a0af625-b9f0-439e-b0be-7164e6159512" providerId="AD" clId="Web-{C075AB22-FEB2-86A0-4A66-CF6F4F735A5B}" dt="2025-10-07T11:40:27.471" v="174"/>
      <pc:docMkLst>
        <pc:docMk/>
      </pc:docMkLst>
      <pc:sldChg chg="modSp">
        <pc:chgData name="Theresia Ziegs" userId="S::sehzi01@cloud.uni-tuebingen.de::8a0af625-b9f0-439e-b0be-7164e6159512" providerId="AD" clId="Web-{C075AB22-FEB2-86A0-4A66-CF6F4F735A5B}" dt="2025-10-07T11:40:07.815" v="173" actId="20577"/>
        <pc:sldMkLst>
          <pc:docMk/>
          <pc:sldMk cId="224103788" sldId="367"/>
        </pc:sldMkLst>
        <pc:spChg chg="mod">
          <ac:chgData name="Theresia Ziegs" userId="S::sehzi01@cloud.uni-tuebingen.de::8a0af625-b9f0-439e-b0be-7164e6159512" providerId="AD" clId="Web-{C075AB22-FEB2-86A0-4A66-CF6F4F735A5B}" dt="2025-10-07T11:40:07.815" v="173" actId="20577"/>
          <ac:spMkLst>
            <pc:docMk/>
            <pc:sldMk cId="224103788" sldId="367"/>
            <ac:spMk id="4" creationId="{9396D6B5-A8E8-924E-9BCA-3ADEF4E841DB}"/>
          </ac:spMkLst>
        </pc:spChg>
        <pc:spChg chg="mod">
          <ac:chgData name="Theresia Ziegs" userId="S::sehzi01@cloud.uni-tuebingen.de::8a0af625-b9f0-439e-b0be-7164e6159512" providerId="AD" clId="Web-{C075AB22-FEB2-86A0-4A66-CF6F4F735A5B}" dt="2025-10-07T11:39:56.252" v="172" actId="20577"/>
          <ac:spMkLst>
            <pc:docMk/>
            <pc:sldMk cId="224103788" sldId="367"/>
            <ac:spMk id="8" creationId="{8CF8B8DB-8B34-5F45-86D7-BA82B24EAFC7}"/>
          </ac:spMkLst>
        </pc:spChg>
        <pc:spChg chg="mod">
          <ac:chgData name="Theresia Ziegs" userId="S::sehzi01@cloud.uni-tuebingen.de::8a0af625-b9f0-439e-b0be-7164e6159512" providerId="AD" clId="Web-{C075AB22-FEB2-86A0-4A66-CF6F4F735A5B}" dt="2025-10-07T11:38:44.907" v="169" actId="20577"/>
          <ac:spMkLst>
            <pc:docMk/>
            <pc:sldMk cId="224103788" sldId="367"/>
            <ac:spMk id="16" creationId="{49F91B2D-B24F-7C43-A926-C36E038755EA}"/>
          </ac:spMkLst>
        </pc:spChg>
        <pc:spChg chg="mod">
          <ac:chgData name="Theresia Ziegs" userId="S::sehzi01@cloud.uni-tuebingen.de::8a0af625-b9f0-439e-b0be-7164e6159512" providerId="AD" clId="Web-{C075AB22-FEB2-86A0-4A66-CF6F4F735A5B}" dt="2025-10-07T11:39:18.219" v="171" actId="20577"/>
          <ac:spMkLst>
            <pc:docMk/>
            <pc:sldMk cId="224103788" sldId="367"/>
            <ac:spMk id="19" creationId="{67EB2E47-57FF-2C41-B708-6A2BDF6BF68A}"/>
          </ac:spMkLst>
        </pc:spChg>
      </pc:sldChg>
      <pc:sldChg chg="addSp delSp modSp">
        <pc:chgData name="Theresia Ziegs" userId="S::sehzi01@cloud.uni-tuebingen.de::8a0af625-b9f0-439e-b0be-7164e6159512" providerId="AD" clId="Web-{C075AB22-FEB2-86A0-4A66-CF6F4F735A5B}" dt="2025-10-07T11:36:19.844" v="158" actId="14100"/>
        <pc:sldMkLst>
          <pc:docMk/>
          <pc:sldMk cId="493963457" sldId="874"/>
        </pc:sldMkLst>
        <pc:spChg chg="add mod">
          <ac:chgData name="Theresia Ziegs" userId="S::sehzi01@cloud.uni-tuebingen.de::8a0af625-b9f0-439e-b0be-7164e6159512" providerId="AD" clId="Web-{C075AB22-FEB2-86A0-4A66-CF6F4F735A5B}" dt="2025-10-07T11:34:51.797" v="149" actId="20577"/>
          <ac:spMkLst>
            <pc:docMk/>
            <pc:sldMk cId="493963457" sldId="874"/>
            <ac:spMk id="2" creationId="{1D9B1503-98CF-50C8-CEF8-ECF84A900862}"/>
          </ac:spMkLst>
        </pc:spChg>
        <pc:grpChg chg="mod">
          <ac:chgData name="Theresia Ziegs" userId="S::sehzi01@cloud.uni-tuebingen.de::8a0af625-b9f0-439e-b0be-7164e6159512" providerId="AD" clId="Web-{C075AB22-FEB2-86A0-4A66-CF6F4F735A5B}" dt="2025-10-07T11:30:24.517" v="114" actId="14100"/>
          <ac:grpSpMkLst>
            <pc:docMk/>
            <pc:sldMk cId="493963457" sldId="874"/>
            <ac:grpSpMk id="29" creationId="{1A6EF9F5-2E97-A0F7-8B12-86313859A772}"/>
          </ac:grpSpMkLst>
        </pc:grpChg>
        <pc:picChg chg="mod modCrop">
          <ac:chgData name="Theresia Ziegs" userId="S::sehzi01@cloud.uni-tuebingen.de::8a0af625-b9f0-439e-b0be-7164e6159512" providerId="AD" clId="Web-{C075AB22-FEB2-86A0-4A66-CF6F4F735A5B}" dt="2025-10-07T11:29:35.626" v="101" actId="1076"/>
          <ac:picMkLst>
            <pc:docMk/>
            <pc:sldMk cId="493963457" sldId="874"/>
            <ac:picMk id="3" creationId="{46B85360-3CD3-CE19-424D-698736140665}"/>
          </ac:picMkLst>
        </pc:picChg>
        <pc:picChg chg="add del mod">
          <ac:chgData name="Theresia Ziegs" userId="S::sehzi01@cloud.uni-tuebingen.de::8a0af625-b9f0-439e-b0be-7164e6159512" providerId="AD" clId="Web-{C075AB22-FEB2-86A0-4A66-CF6F4F735A5B}" dt="2025-10-07T11:28:33.391" v="90"/>
          <ac:picMkLst>
            <pc:docMk/>
            <pc:sldMk cId="493963457" sldId="874"/>
            <ac:picMk id="4" creationId="{E151E416-A082-D392-A167-9A3ECB73A653}"/>
          </ac:picMkLst>
        </pc:picChg>
        <pc:picChg chg="mod">
          <ac:chgData name="Theresia Ziegs" userId="S::sehzi01@cloud.uni-tuebingen.de::8a0af625-b9f0-439e-b0be-7164e6159512" providerId="AD" clId="Web-{C075AB22-FEB2-86A0-4A66-CF6F4F735A5B}" dt="2025-10-07T11:24:44.138" v="47"/>
          <ac:picMkLst>
            <pc:docMk/>
            <pc:sldMk cId="493963457" sldId="874"/>
            <ac:picMk id="8" creationId="{B4E72A45-9A1F-9471-9BAC-6421AFCD1579}"/>
          </ac:picMkLst>
        </pc:picChg>
        <pc:picChg chg="mod modCrop">
          <ac:chgData name="Theresia Ziegs" userId="S::sehzi01@cloud.uni-tuebingen.de::8a0af625-b9f0-439e-b0be-7164e6159512" providerId="AD" clId="Web-{C075AB22-FEB2-86A0-4A66-CF6F4F735A5B}" dt="2025-10-07T11:36:09.422" v="155"/>
          <ac:picMkLst>
            <pc:docMk/>
            <pc:sldMk cId="493963457" sldId="874"/>
            <ac:picMk id="10" creationId="{88BB1D3A-FED2-E2BD-CD30-4F720C0D4519}"/>
          </ac:picMkLst>
        </pc:picChg>
        <pc:inkChg chg="mod">
          <ac:chgData name="Theresia Ziegs" userId="S::sehzi01@cloud.uni-tuebingen.de::8a0af625-b9f0-439e-b0be-7164e6159512" providerId="AD" clId="Web-{C075AB22-FEB2-86A0-4A66-CF6F4F735A5B}" dt="2025-10-07T11:25:14.107" v="56" actId="14100"/>
          <ac:inkMkLst>
            <pc:docMk/>
            <pc:sldMk cId="493963457" sldId="874"/>
            <ac:inkMk id="16" creationId="{E5F42DB2-ED84-0CCE-7DBF-0E052C9A1B1F}"/>
          </ac:inkMkLst>
        </pc:inkChg>
        <pc:inkChg chg="mod">
          <ac:chgData name="Theresia Ziegs" userId="S::sehzi01@cloud.uni-tuebingen.de::8a0af625-b9f0-439e-b0be-7164e6159512" providerId="AD" clId="Web-{C075AB22-FEB2-86A0-4A66-CF6F4F735A5B}" dt="2025-10-07T11:29:26.438" v="99" actId="14100"/>
          <ac:inkMkLst>
            <pc:docMk/>
            <pc:sldMk cId="493963457" sldId="874"/>
            <ac:inkMk id="17" creationId="{0F9E717C-8732-9AFC-A005-F14B10F2B602}"/>
          </ac:inkMkLst>
        </pc:inkChg>
        <pc:inkChg chg="mod">
          <ac:chgData name="Theresia Ziegs" userId="S::sehzi01@cloud.uni-tuebingen.de::8a0af625-b9f0-439e-b0be-7164e6159512" providerId="AD" clId="Web-{C075AB22-FEB2-86A0-4A66-CF6F4F735A5B}" dt="2025-10-07T11:25:06.326" v="54" actId="1076"/>
          <ac:inkMkLst>
            <pc:docMk/>
            <pc:sldMk cId="493963457" sldId="874"/>
            <ac:inkMk id="19" creationId="{737AE2FD-DAB8-B7E5-0E7B-29D18540A4CC}"/>
          </ac:inkMkLst>
        </pc:inkChg>
        <pc:inkChg chg="mod">
          <ac:chgData name="Theresia Ziegs" userId="S::sehzi01@cloud.uni-tuebingen.de::8a0af625-b9f0-439e-b0be-7164e6159512" providerId="AD" clId="Web-{C075AB22-FEB2-86A0-4A66-CF6F4F735A5B}" dt="2025-10-07T11:30:38.376" v="116" actId="1076"/>
          <ac:inkMkLst>
            <pc:docMk/>
            <pc:sldMk cId="493963457" sldId="874"/>
            <ac:inkMk id="20" creationId="{3FA73DB8-4409-D038-A790-ED355FF8238E}"/>
          </ac:inkMkLst>
        </pc:inkChg>
        <pc:inkChg chg="mod">
          <ac:chgData name="Theresia Ziegs" userId="S::sehzi01@cloud.uni-tuebingen.de::8a0af625-b9f0-439e-b0be-7164e6159512" providerId="AD" clId="Web-{C075AB22-FEB2-86A0-4A66-CF6F4F735A5B}" dt="2025-10-07T11:24:55.497" v="51" actId="1076"/>
          <ac:inkMkLst>
            <pc:docMk/>
            <pc:sldMk cId="493963457" sldId="874"/>
            <ac:inkMk id="25" creationId="{2169478F-5F0C-63F7-41E2-5F275F997BC6}"/>
          </ac:inkMkLst>
        </pc:inkChg>
        <pc:inkChg chg="mod">
          <ac:chgData name="Theresia Ziegs" userId="S::sehzi01@cloud.uni-tuebingen.de::8a0af625-b9f0-439e-b0be-7164e6159512" providerId="AD" clId="Web-{C075AB22-FEB2-86A0-4A66-CF6F4F735A5B}" dt="2025-10-07T11:30:31.626" v="115" actId="14100"/>
          <ac:inkMkLst>
            <pc:docMk/>
            <pc:sldMk cId="493963457" sldId="874"/>
            <ac:inkMk id="26" creationId="{F3276CC9-8308-7EB4-FFD4-3FF69B389191}"/>
          </ac:inkMkLst>
        </pc:inkChg>
        <pc:inkChg chg="mod">
          <ac:chgData name="Theresia Ziegs" userId="S::sehzi01@cloud.uni-tuebingen.de::8a0af625-b9f0-439e-b0be-7164e6159512" providerId="AD" clId="Web-{C075AB22-FEB2-86A0-4A66-CF6F4F735A5B}" dt="2025-10-07T11:25:01.388" v="52" actId="1076"/>
          <ac:inkMkLst>
            <pc:docMk/>
            <pc:sldMk cId="493963457" sldId="874"/>
            <ac:inkMk id="30" creationId="{35661128-0F5D-5930-BC9A-9CF2E862A1F9}"/>
          </ac:inkMkLst>
        </pc:inkChg>
        <pc:inkChg chg="mod">
          <ac:chgData name="Theresia Ziegs" userId="S::sehzi01@cloud.uni-tuebingen.de::8a0af625-b9f0-439e-b0be-7164e6159512" providerId="AD" clId="Web-{C075AB22-FEB2-86A0-4A66-CF6F4F735A5B}" dt="2025-10-07T11:36:13.938" v="156" actId="1076"/>
          <ac:inkMkLst>
            <pc:docMk/>
            <pc:sldMk cId="493963457" sldId="874"/>
            <ac:inkMk id="31" creationId="{94DEF965-C76A-E02E-7571-CBA6C5E34F0C}"/>
          </ac:inkMkLst>
        </pc:inkChg>
        <pc:inkChg chg="mod">
          <ac:chgData name="Theresia Ziegs" userId="S::sehzi01@cloud.uni-tuebingen.de::8a0af625-b9f0-439e-b0be-7164e6159512" providerId="AD" clId="Web-{C075AB22-FEB2-86A0-4A66-CF6F4F735A5B}" dt="2025-10-07T11:36:19.844" v="158" actId="14100"/>
          <ac:inkMkLst>
            <pc:docMk/>
            <pc:sldMk cId="493963457" sldId="874"/>
            <ac:inkMk id="32" creationId="{C222E29C-5C9B-A0A9-8EC2-8529CF11C763}"/>
          </ac:inkMkLst>
        </pc:inkChg>
      </pc:sldChg>
      <pc:sldChg chg="addSp delSp modSp">
        <pc:chgData name="Theresia Ziegs" userId="S::sehzi01@cloud.uni-tuebingen.de::8a0af625-b9f0-439e-b0be-7164e6159512" providerId="AD" clId="Web-{C075AB22-FEB2-86A0-4A66-CF6F4F735A5B}" dt="2025-10-07T11:37:56.094" v="168" actId="14100"/>
        <pc:sldMkLst>
          <pc:docMk/>
          <pc:sldMk cId="2029577548" sldId="1469"/>
        </pc:sldMkLst>
        <pc:picChg chg="mod">
          <ac:chgData name="Theresia Ziegs" userId="S::sehzi01@cloud.uni-tuebingen.de::8a0af625-b9f0-439e-b0be-7164e6159512" providerId="AD" clId="Web-{C075AB22-FEB2-86A0-4A66-CF6F4F735A5B}" dt="2025-10-07T11:36:54.797" v="161"/>
          <ac:picMkLst>
            <pc:docMk/>
            <pc:sldMk cId="2029577548" sldId="1469"/>
            <ac:picMk id="2" creationId="{DE919991-A503-95F5-325B-6BF7F6622754}"/>
          </ac:picMkLst>
        </pc:picChg>
        <pc:picChg chg="mod">
          <ac:chgData name="Theresia Ziegs" userId="S::sehzi01@cloud.uni-tuebingen.de::8a0af625-b9f0-439e-b0be-7164e6159512" providerId="AD" clId="Web-{C075AB22-FEB2-86A0-4A66-CF6F4F735A5B}" dt="2025-10-07T11:37:13.453" v="162"/>
          <ac:picMkLst>
            <pc:docMk/>
            <pc:sldMk cId="2029577548" sldId="1469"/>
            <ac:picMk id="3" creationId="{F69E487E-C30A-6846-DC64-4CD297F5D26D}"/>
          </ac:picMkLst>
        </pc:picChg>
        <pc:picChg chg="mod modCrop">
          <ac:chgData name="Theresia Ziegs" userId="S::sehzi01@cloud.uni-tuebingen.de::8a0af625-b9f0-439e-b0be-7164e6159512" providerId="AD" clId="Web-{C075AB22-FEB2-86A0-4A66-CF6F4F735A5B}" dt="2025-10-07T11:37:56.094" v="168" actId="14100"/>
          <ac:picMkLst>
            <pc:docMk/>
            <pc:sldMk cId="2029577548" sldId="1469"/>
            <ac:picMk id="4" creationId="{56BB925A-2A91-AAE3-434A-CD4D69DCEABD}"/>
          </ac:picMkLst>
        </pc:picChg>
        <pc:picChg chg="add del">
          <ac:chgData name="Theresia Ziegs" userId="S::sehzi01@cloud.uni-tuebingen.de::8a0af625-b9f0-439e-b0be-7164e6159512" providerId="AD" clId="Web-{C075AB22-FEB2-86A0-4A66-CF6F4F735A5B}" dt="2025-10-07T11:36:46.172" v="160"/>
          <ac:picMkLst>
            <pc:docMk/>
            <pc:sldMk cId="2029577548" sldId="1469"/>
            <ac:picMk id="7" creationId="{0C3E2044-C68E-CCD7-01C3-71C73DA7215C}"/>
          </ac:picMkLst>
        </pc:picChg>
      </pc:sldChg>
      <pc:sldChg chg="delSp">
        <pc:chgData name="Theresia Ziegs" userId="S::sehzi01@cloud.uni-tuebingen.de::8a0af625-b9f0-439e-b0be-7164e6159512" providerId="AD" clId="Web-{C075AB22-FEB2-86A0-4A66-CF6F4F735A5B}" dt="2025-10-07T11:40:27.471" v="174"/>
        <pc:sldMkLst>
          <pc:docMk/>
          <pc:sldMk cId="1831357932" sldId="1532"/>
        </pc:sldMkLst>
        <pc:picChg chg="del">
          <ac:chgData name="Theresia Ziegs" userId="S::sehzi01@cloud.uni-tuebingen.de::8a0af625-b9f0-439e-b0be-7164e6159512" providerId="AD" clId="Web-{C075AB22-FEB2-86A0-4A66-CF6F4F735A5B}" dt="2025-10-07T11:40:27.471" v="174"/>
          <ac:picMkLst>
            <pc:docMk/>
            <pc:sldMk cId="1831357932" sldId="1532"/>
            <ac:picMk id="8" creationId="{3F9590E3-2927-FBE0-9AFC-A31D39B126B0}"/>
          </ac:picMkLst>
        </pc:picChg>
      </pc:sldChg>
    </pc:docChg>
  </pc:docChgLst>
  <pc:docChgLst>
    <pc:chgData name="Theresia Ziegs" userId="S::sehzi01@cloud.uni-tuebingen.de::8a0af625-b9f0-439e-b0be-7164e6159512" providerId="AD" clId="Web-{22F02654-03A2-E657-9651-50201F305344}"/>
    <pc:docChg chg="modSld">
      <pc:chgData name="Theresia Ziegs" userId="S::sehzi01@cloud.uni-tuebingen.de::8a0af625-b9f0-439e-b0be-7164e6159512" providerId="AD" clId="Web-{22F02654-03A2-E657-9651-50201F305344}" dt="2025-09-15T14:39:02.723" v="6" actId="20577"/>
      <pc:docMkLst>
        <pc:docMk/>
      </pc:docMkLst>
      <pc:sldChg chg="modSp">
        <pc:chgData name="Theresia Ziegs" userId="S::sehzi01@cloud.uni-tuebingen.de::8a0af625-b9f0-439e-b0be-7164e6159512" providerId="AD" clId="Web-{22F02654-03A2-E657-9651-50201F305344}" dt="2025-09-15T14:39:02.723" v="6" actId="20577"/>
        <pc:sldMkLst>
          <pc:docMk/>
          <pc:sldMk cId="224103788" sldId="367"/>
        </pc:sldMkLst>
        <pc:spChg chg="mod">
          <ac:chgData name="Theresia Ziegs" userId="S::sehzi01@cloud.uni-tuebingen.de::8a0af625-b9f0-439e-b0be-7164e6159512" providerId="AD" clId="Web-{22F02654-03A2-E657-9651-50201F305344}" dt="2025-09-15T14:39:02.723" v="6" actId="20577"/>
          <ac:spMkLst>
            <pc:docMk/>
            <pc:sldMk cId="224103788" sldId="367"/>
            <ac:spMk id="4" creationId="{9396D6B5-A8E8-924E-9BCA-3ADEF4E841DB}"/>
          </ac:spMkLst>
        </pc:spChg>
        <pc:spChg chg="mod">
          <ac:chgData name="Theresia Ziegs" userId="S::sehzi01@cloud.uni-tuebingen.de::8a0af625-b9f0-439e-b0be-7164e6159512" providerId="AD" clId="Web-{22F02654-03A2-E657-9651-50201F305344}" dt="2025-09-15T14:38:03.126" v="2" actId="20577"/>
          <ac:spMkLst>
            <pc:docMk/>
            <pc:sldMk cId="224103788" sldId="367"/>
            <ac:spMk id="16" creationId="{49F91B2D-B24F-7C43-A926-C36E038755EA}"/>
          </ac:spMkLst>
        </pc:spChg>
        <pc:spChg chg="mod">
          <ac:chgData name="Theresia Ziegs" userId="S::sehzi01@cloud.uni-tuebingen.de::8a0af625-b9f0-439e-b0be-7164e6159512" providerId="AD" clId="Web-{22F02654-03A2-E657-9651-50201F305344}" dt="2025-09-15T14:38:31.518" v="4" actId="20577"/>
          <ac:spMkLst>
            <pc:docMk/>
            <pc:sldMk cId="224103788" sldId="367"/>
            <ac:spMk id="19" creationId="{67EB2E47-57FF-2C41-B708-6A2BDF6BF68A}"/>
          </ac:spMkLst>
        </pc:spChg>
      </pc:sldChg>
    </pc:docChg>
  </pc:docChgLst>
  <pc:docChgLst>
    <pc:chgData name="Theresia Ziegs" userId="7adfca4f18b576ad" providerId="LiveId" clId="{45C3FE82-3916-4DE6-B298-DF32DE7661D2}"/>
    <pc:docChg chg="addSld delSld modSld sldOrd">
      <pc:chgData name="Theresia Ziegs" userId="7adfca4f18b576ad" providerId="LiveId" clId="{45C3FE82-3916-4DE6-B298-DF32DE7661D2}" dt="2025-10-07T14:45:07.855" v="3"/>
      <pc:docMkLst>
        <pc:docMk/>
      </pc:docMkLst>
      <pc:sldChg chg="del">
        <pc:chgData name="Theresia Ziegs" userId="7adfca4f18b576ad" providerId="LiveId" clId="{45C3FE82-3916-4DE6-B298-DF32DE7661D2}" dt="2025-10-07T14:45:04.173" v="1" actId="47"/>
        <pc:sldMkLst>
          <pc:docMk/>
          <pc:sldMk cId="1920909245" sldId="1516"/>
        </pc:sldMkLst>
      </pc:sldChg>
      <pc:sldChg chg="add ord">
        <pc:chgData name="Theresia Ziegs" userId="7adfca4f18b576ad" providerId="LiveId" clId="{45C3FE82-3916-4DE6-B298-DF32DE7661D2}" dt="2025-10-07T14:45:07.855" v="3"/>
        <pc:sldMkLst>
          <pc:docMk/>
          <pc:sldMk cId="3890213637" sldId="1540"/>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5:24:05.917"/>
    </inkml:context>
    <inkml:brush xml:id="br0">
      <inkml:brushProperty name="width" value="0.2" units="cm"/>
      <inkml:brushProperty name="height" value="0.2" units="cm"/>
      <inkml:brushProperty name="color" value="#E71224"/>
      <inkml:brushProperty name="ignorePressure" value="1"/>
    </inkml:brush>
  </inkml:definitions>
  <inkml:trace contextRef="#ctx0" brushRef="#br0">1914 987,'-1868'-963,"1822"939</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5:27:07.713"/>
    </inkml:context>
    <inkml:brush xml:id="br0">
      <inkml:brushProperty name="width" value="0.2" units="cm"/>
      <inkml:brushProperty name="height" value="0.2" units="cm"/>
      <inkml:brushProperty name="color" value="#E71224"/>
      <inkml:brushProperty name="ignorePressure" value="1"/>
    </inkml:brush>
  </inkml:definitions>
  <inkml:trace contextRef="#ctx0" brushRef="#br0">2371 1,'-2328'368,"2285"-361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5:27:16.060"/>
    </inkml:context>
    <inkml:brush xml:id="br0">
      <inkml:brushProperty name="width" value="0.2" units="cm"/>
      <inkml:brushProperty name="height" value="0.2" units="cm"/>
      <inkml:brushProperty name="color" value="#E71224"/>
      <inkml:brushProperty name="ignorePressure" value="1"/>
    </inkml:brush>
  </inkml:definitions>
  <inkml:trace contextRef="#ctx0" brushRef="#br0">0 1,'2331'149,"-2296"-147</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5:24:36.491"/>
    </inkml:context>
    <inkml:brush xml:id="br0">
      <inkml:brushProperty name="width" value="0.2" units="cm"/>
      <inkml:brushProperty name="height" value="0.2" units="cm"/>
      <inkml:brushProperty name="color" value="#E71224"/>
      <inkml:brushProperty name="ignorePressure" value="1"/>
    </inkml:brush>
  </inkml:definitions>
  <inkml:trace contextRef="#ctx0" brushRef="#br0">0 1,'868'1224,"-851"-1200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5:25:38.512"/>
    </inkml:context>
    <inkml:brush xml:id="br0">
      <inkml:brushProperty name="width" value="0.2" units="cm"/>
      <inkml:brushProperty name="height" value="0.2" units="cm"/>
      <inkml:brushProperty name="color" value="#E71224"/>
      <inkml:brushProperty name="ignorePressure" value="1"/>
    </inkml:brush>
  </inkml:definitions>
  <inkml:trace contextRef="#ctx0" brushRef="#br0">48 1,'-47'2732,"46"-2704</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5:25:51.182"/>
    </inkml:context>
    <inkml:brush xml:id="br0">
      <inkml:brushProperty name="width" value="0.2" units="cm"/>
      <inkml:brushProperty name="height" value="0.2" units="cm"/>
      <inkml:brushProperty name="color" value="#E71224"/>
      <inkml:brushProperty name="ignorePressure" value="1"/>
    </inkml:brush>
  </inkml:definitions>
  <inkml:trace contextRef="#ctx0" brushRef="#br0">1 1,'207'1864,"-203"-1841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5:26:09.328"/>
    </inkml:context>
    <inkml:brush xml:id="br0">
      <inkml:brushProperty name="width" value="0.2" units="cm"/>
      <inkml:brushProperty name="height" value="0.2" units="cm"/>
      <inkml:brushProperty name="color" value="#E71224"/>
      <inkml:brushProperty name="ignorePressure" value="1"/>
    </inkml:brush>
  </inkml:definitions>
  <inkml:trace contextRef="#ctx0" brushRef="#br0">1 1478,'1477'-1477,"-1478"1479</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5:26:19.438"/>
    </inkml:context>
    <inkml:brush xml:id="br0">
      <inkml:brushProperty name="width" value="0.2" units="cm"/>
      <inkml:brushProperty name="height" value="0.2" units="cm"/>
      <inkml:brushProperty name="color" value="#E71224"/>
      <inkml:brushProperty name="ignorePressure" value="1"/>
    </inkml:brush>
  </inkml:definitions>
  <inkml:trace contextRef="#ctx0" brushRef="#br0">903 1,'-887'1136,"872"-1116</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5:26:32.092"/>
    </inkml:context>
    <inkml:brush xml:id="br0">
      <inkml:brushProperty name="width" value="0.2" units="cm"/>
      <inkml:brushProperty name="height" value="0.2" units="cm"/>
      <inkml:brushProperty name="color" value="#E71224"/>
      <inkml:brushProperty name="ignorePressure" value="1"/>
    </inkml:brush>
  </inkml:definitions>
  <inkml:trace contextRef="#ctx0" brushRef="#br0">1 1,'315'2074,"-312"-2054</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5:26:34.230"/>
    </inkml:context>
    <inkml:brush xml:id="br0">
      <inkml:brushProperty name="width" value="0.2" units="cm"/>
      <inkml:brushProperty name="height" value="0.2" units="cm"/>
      <inkml:brushProperty name="color" value="#E71224"/>
      <inkml:brushProperty name="ignorePressure" value="1"/>
    </inkml:brush>
  </inkml:definitions>
  <inkml:trace contextRef="#ctx0" brushRef="#br0">3 19,'0'-2,"-1"-2,0-3,0 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5:26:50.305"/>
    </inkml:context>
    <inkml:brush xml:id="br0">
      <inkml:brushProperty name="width" value="0.2" units="cm"/>
      <inkml:brushProperty name="height" value="0.2" units="cm"/>
      <inkml:brushProperty name="color" value="#E71224"/>
      <inkml:brushProperty name="ignorePressure" value="1"/>
    </inkml:brush>
  </inkml:definitions>
  <inkml:trace contextRef="#ctx0" brushRef="#br0">84 0,'-83'2370,"82"-2340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C7C6D5-BA63-48FD-9E2C-DCDC3E4FB04F}" type="datetimeFigureOut">
              <a:t>07.10.2025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E80BA1-FFB6-4F58-B34F-28091E21BCB3}" type="slidenum">
              <a:t>‹Nr.›</a:t>
            </a:fld>
            <a:endParaRPr lang="de-DE"/>
          </a:p>
        </p:txBody>
      </p:sp>
    </p:spTree>
    <p:extLst>
      <p:ext uri="{BB962C8B-B14F-4D97-AF65-F5344CB8AC3E}">
        <p14:creationId xmlns:p14="http://schemas.microsoft.com/office/powerpoint/2010/main" val="13995207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i-am.ai/neural-numbers.html"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Storytelling: Maki [</a:t>
            </a:r>
            <a:r>
              <a:rPr lang="de-DE" dirty="0" err="1"/>
              <a:t>mäki</a:t>
            </a:r>
            <a:r>
              <a:rPr lang="de-DE" dirty="0"/>
              <a:t>] führt durch die Stunde.</a:t>
            </a:r>
          </a:p>
        </p:txBody>
      </p:sp>
      <p:sp>
        <p:nvSpPr>
          <p:cNvPr id="4" name="Foliennummernplatzhalter 3"/>
          <p:cNvSpPr>
            <a:spLocks noGrp="1"/>
          </p:cNvSpPr>
          <p:nvPr>
            <p:ph type="sldNum" sz="quarter" idx="5"/>
          </p:nvPr>
        </p:nvSpPr>
        <p:spPr/>
        <p:txBody>
          <a:bodyPr/>
          <a:lstStyle/>
          <a:p>
            <a:fld id="{15E80BA1-FFB6-4F58-B34F-28091E21BCB3}" type="slidenum">
              <a:rPr lang="de-DE" smtClean="0"/>
              <a:t>3</a:t>
            </a:fld>
            <a:endParaRPr lang="de-DE"/>
          </a:p>
        </p:txBody>
      </p:sp>
    </p:spTree>
    <p:extLst>
      <p:ext uri="{BB962C8B-B14F-4D97-AF65-F5344CB8AC3E}">
        <p14:creationId xmlns:p14="http://schemas.microsoft.com/office/powerpoint/2010/main" val="5406116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Bei einem klassischen Algorithmus gibt es die Anleitung. Beim ML aber nicht mehr. Hier lernt das Programm nach und nach. Es baut etwas zusammen und wir schauen, ob das stimmt. Wir geben eine Rückmeldung, ob es richtig ist oder nicht. Beim ersten Versuch stimmt etwas noch nicht. </a:t>
            </a:r>
          </a:p>
        </p:txBody>
      </p:sp>
      <p:sp>
        <p:nvSpPr>
          <p:cNvPr id="4" name="Foliennummernplatzhalter 3"/>
          <p:cNvSpPr>
            <a:spLocks noGrp="1"/>
          </p:cNvSpPr>
          <p:nvPr>
            <p:ph type="sldNum" sz="quarter" idx="5"/>
          </p:nvPr>
        </p:nvSpPr>
        <p:spPr/>
        <p:txBody>
          <a:bodyPr/>
          <a:lstStyle/>
          <a:p>
            <a:fld id="{737451E6-D6C4-43EB-BDD0-13A9627666C7}" type="slidenum">
              <a:rPr lang="de-DE" smtClean="0"/>
              <a:t>16</a:t>
            </a:fld>
            <a:endParaRPr lang="de-DE"/>
          </a:p>
        </p:txBody>
      </p:sp>
    </p:spTree>
    <p:extLst>
      <p:ext uri="{BB962C8B-B14F-4D97-AF65-F5344CB8AC3E}">
        <p14:creationId xmlns:p14="http://schemas.microsoft.com/office/powerpoint/2010/main" val="2643387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CD1320-4E62-BED2-3517-A0E0CC60095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BFBE6CC-F429-5DE0-D780-9C13F821655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E243D5C-972D-D051-521E-F39B3123AEB5}"/>
              </a:ext>
            </a:extLst>
          </p:cNvPr>
          <p:cNvSpPr>
            <a:spLocks noGrp="1"/>
          </p:cNvSpPr>
          <p:nvPr>
            <p:ph type="body" idx="1"/>
          </p:nvPr>
        </p:nvSpPr>
        <p:spPr/>
        <p:txBody>
          <a:bodyPr/>
          <a:lstStyle/>
          <a:p>
            <a:r>
              <a:rPr lang="de-DE" dirty="0"/>
              <a:t>Das Programm braucht richtig viele Versuche und Daten, um das Problem zu lösen.</a:t>
            </a:r>
          </a:p>
        </p:txBody>
      </p:sp>
      <p:sp>
        <p:nvSpPr>
          <p:cNvPr id="4" name="Foliennummernplatzhalter 3">
            <a:extLst>
              <a:ext uri="{FF2B5EF4-FFF2-40B4-BE49-F238E27FC236}">
                <a16:creationId xmlns:a16="http://schemas.microsoft.com/office/drawing/2014/main" id="{C95F2453-5F20-8A27-9D45-43102FC23E1F}"/>
              </a:ext>
            </a:extLst>
          </p:cNvPr>
          <p:cNvSpPr>
            <a:spLocks noGrp="1"/>
          </p:cNvSpPr>
          <p:nvPr>
            <p:ph type="sldNum" sz="quarter" idx="5"/>
          </p:nvPr>
        </p:nvSpPr>
        <p:spPr/>
        <p:txBody>
          <a:bodyPr/>
          <a:lstStyle/>
          <a:p>
            <a:fld id="{737451E6-D6C4-43EB-BDD0-13A9627666C7}" type="slidenum">
              <a:rPr lang="de-DE" smtClean="0"/>
              <a:t>17</a:t>
            </a:fld>
            <a:endParaRPr lang="de-DE"/>
          </a:p>
        </p:txBody>
      </p:sp>
    </p:spTree>
    <p:extLst>
      <p:ext uri="{BB962C8B-B14F-4D97-AF65-F5344CB8AC3E}">
        <p14:creationId xmlns:p14="http://schemas.microsoft.com/office/powerpoint/2010/main" val="23282246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B929E-E132-00A9-510B-21D58E8F84A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337A69B-774E-67C8-4AFB-A48C980315A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F2589F6-561E-88D2-1AC4-D6EFF9369B84}"/>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BB1381A2-4534-1095-3475-F29EC70C412D}"/>
              </a:ext>
            </a:extLst>
          </p:cNvPr>
          <p:cNvSpPr>
            <a:spLocks noGrp="1"/>
          </p:cNvSpPr>
          <p:nvPr>
            <p:ph type="sldNum" sz="quarter" idx="5"/>
          </p:nvPr>
        </p:nvSpPr>
        <p:spPr/>
        <p:txBody>
          <a:bodyPr/>
          <a:lstStyle/>
          <a:p>
            <a:fld id="{737451E6-D6C4-43EB-BDD0-13A9627666C7}" type="slidenum">
              <a:rPr lang="de-DE" smtClean="0"/>
              <a:t>18</a:t>
            </a:fld>
            <a:endParaRPr lang="de-DE"/>
          </a:p>
        </p:txBody>
      </p:sp>
    </p:spTree>
    <p:extLst>
      <p:ext uri="{BB962C8B-B14F-4D97-AF65-F5344CB8AC3E}">
        <p14:creationId xmlns:p14="http://schemas.microsoft.com/office/powerpoint/2010/main" val="27704745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Wir wollen eine Bilderkennung bauen, die Katzen erkennt. Wie würdet ihr das machen. Dafür definieren wir, was eine Katze ist.</a:t>
            </a:r>
          </a:p>
        </p:txBody>
      </p:sp>
      <p:sp>
        <p:nvSpPr>
          <p:cNvPr id="4" name="Foliennummernplatzhalter 3"/>
          <p:cNvSpPr>
            <a:spLocks noGrp="1"/>
          </p:cNvSpPr>
          <p:nvPr>
            <p:ph type="sldNum" sz="quarter" idx="5"/>
          </p:nvPr>
        </p:nvSpPr>
        <p:spPr/>
        <p:txBody>
          <a:bodyPr/>
          <a:lstStyle/>
          <a:p>
            <a:fld id="{15E80BA1-FFB6-4F58-B34F-28091E21BCB3}" type="slidenum">
              <a:rPr lang="de-DE" smtClean="0"/>
              <a:t>20</a:t>
            </a:fld>
            <a:endParaRPr lang="de-DE"/>
          </a:p>
        </p:txBody>
      </p:sp>
    </p:spTree>
    <p:extLst>
      <p:ext uri="{BB962C8B-B14F-4D97-AF65-F5344CB8AC3E}">
        <p14:creationId xmlns:p14="http://schemas.microsoft.com/office/powerpoint/2010/main" val="4154657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Katzen (und andere bildliche Darstellungen) lassen sich nicht gut auf einzelne Kategorien herunter brechen, wie man hier sieht. Ein Hund kann spitze Ohren haben, eine Katze könnte keine Ohren haben…</a:t>
            </a:r>
          </a:p>
        </p:txBody>
      </p:sp>
      <p:sp>
        <p:nvSpPr>
          <p:cNvPr id="4" name="Foliennummernplatzhalter 3"/>
          <p:cNvSpPr>
            <a:spLocks noGrp="1"/>
          </p:cNvSpPr>
          <p:nvPr>
            <p:ph type="sldNum" sz="quarter" idx="5"/>
          </p:nvPr>
        </p:nvSpPr>
        <p:spPr/>
        <p:txBody>
          <a:bodyPr/>
          <a:lstStyle/>
          <a:p>
            <a:fld id="{15E80BA1-FFB6-4F58-B34F-28091E21BCB3}" type="slidenum">
              <a:rPr lang="de-DE" smtClean="0"/>
              <a:t>21</a:t>
            </a:fld>
            <a:endParaRPr lang="de-DE"/>
          </a:p>
        </p:txBody>
      </p:sp>
    </p:spTree>
    <p:extLst>
      <p:ext uri="{BB962C8B-B14F-4D97-AF65-F5344CB8AC3E}">
        <p14:creationId xmlns:p14="http://schemas.microsoft.com/office/powerpoint/2010/main" val="29733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Deswegen trainieren wir mit vielen Bildern und testen zum Schluss, ob das </a:t>
            </a:r>
            <a:r>
              <a:rPr lang="de-DE" dirty="0" err="1"/>
              <a:t>Ergebniss</a:t>
            </a:r>
            <a:r>
              <a:rPr lang="de-DE" dirty="0"/>
              <a:t> stimmt. Das Netz in der Mitte ist ein Sinnbild für ein neuronales Netz. Dazu später mehr.</a:t>
            </a:r>
          </a:p>
        </p:txBody>
      </p:sp>
      <p:sp>
        <p:nvSpPr>
          <p:cNvPr id="4" name="Foliennummernplatzhalter 3"/>
          <p:cNvSpPr>
            <a:spLocks noGrp="1"/>
          </p:cNvSpPr>
          <p:nvPr>
            <p:ph type="sldNum" sz="quarter" idx="5"/>
          </p:nvPr>
        </p:nvSpPr>
        <p:spPr/>
        <p:txBody>
          <a:bodyPr/>
          <a:lstStyle/>
          <a:p>
            <a:fld id="{15E80BA1-FFB6-4F58-B34F-28091E21BCB3}" type="slidenum">
              <a:rPr lang="de-DE" smtClean="0"/>
              <a:t>22</a:t>
            </a:fld>
            <a:endParaRPr lang="de-DE"/>
          </a:p>
        </p:txBody>
      </p:sp>
    </p:spTree>
    <p:extLst>
      <p:ext uri="{BB962C8B-B14F-4D97-AF65-F5344CB8AC3E}">
        <p14:creationId xmlns:p14="http://schemas.microsoft.com/office/powerpoint/2010/main" val="8726364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Programme sind richtig gut geworden. </a:t>
            </a:r>
          </a:p>
        </p:txBody>
      </p:sp>
      <p:sp>
        <p:nvSpPr>
          <p:cNvPr id="4" name="Foliennummernplatzhalter 3"/>
          <p:cNvSpPr>
            <a:spLocks noGrp="1"/>
          </p:cNvSpPr>
          <p:nvPr>
            <p:ph type="sldNum" sz="quarter" idx="5"/>
          </p:nvPr>
        </p:nvSpPr>
        <p:spPr/>
        <p:txBody>
          <a:bodyPr/>
          <a:lstStyle/>
          <a:p>
            <a:fld id="{15E80BA1-FFB6-4F58-B34F-28091E21BCB3}" type="slidenum">
              <a:rPr lang="de-DE" smtClean="0"/>
              <a:t>23</a:t>
            </a:fld>
            <a:endParaRPr lang="de-DE"/>
          </a:p>
        </p:txBody>
      </p:sp>
    </p:spTree>
    <p:extLst>
      <p:ext uri="{BB962C8B-B14F-4D97-AF65-F5344CB8AC3E}">
        <p14:creationId xmlns:p14="http://schemas.microsoft.com/office/powerpoint/2010/main" val="42693145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5E80BA1-FFB6-4F58-B34F-28091E21BCB3}" type="slidenum">
              <a:rPr lang="de-DE" smtClean="0"/>
              <a:t>24</a:t>
            </a:fld>
            <a:endParaRPr lang="de-DE"/>
          </a:p>
        </p:txBody>
      </p:sp>
    </p:spTree>
    <p:extLst>
      <p:ext uri="{BB962C8B-B14F-4D97-AF65-F5344CB8AC3E}">
        <p14:creationId xmlns:p14="http://schemas.microsoft.com/office/powerpoint/2010/main" val="7965521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Zahlenerkennung bei der Post</a:t>
            </a:r>
          </a:p>
        </p:txBody>
      </p:sp>
      <p:sp>
        <p:nvSpPr>
          <p:cNvPr id="4" name="Foliennummernplatzhalter 3"/>
          <p:cNvSpPr>
            <a:spLocks noGrp="1"/>
          </p:cNvSpPr>
          <p:nvPr>
            <p:ph type="sldNum" sz="quarter" idx="5"/>
          </p:nvPr>
        </p:nvSpPr>
        <p:spPr/>
        <p:txBody>
          <a:bodyPr/>
          <a:lstStyle/>
          <a:p>
            <a:fld id="{15E80BA1-FFB6-4F58-B34F-28091E21BCB3}" type="slidenum">
              <a:rPr lang="de-DE" smtClean="0"/>
              <a:t>25</a:t>
            </a:fld>
            <a:endParaRPr lang="de-DE"/>
          </a:p>
        </p:txBody>
      </p:sp>
    </p:spTree>
    <p:extLst>
      <p:ext uri="{BB962C8B-B14F-4D97-AF65-F5344CB8AC3E}">
        <p14:creationId xmlns:p14="http://schemas.microsoft.com/office/powerpoint/2010/main" val="26882749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457200" indent="-457200" algn="l">
              <a:buFont typeface="+mj-lt"/>
              <a:buAutoNum type="arabicPeriod"/>
            </a:pPr>
            <a:r>
              <a:rPr lang="de-DE" sz="1200" b="0" i="0" dirty="0">
                <a:solidFill>
                  <a:srgbClr val="1D2125"/>
                </a:solidFill>
                <a:effectLst/>
                <a:latin typeface="-apple-system"/>
              </a:rPr>
              <a:t>Öffne </a:t>
            </a:r>
            <a:r>
              <a:rPr lang="de-DE" sz="1200" b="0" i="0" u="none" strike="noStrike" dirty="0">
                <a:solidFill>
                  <a:srgbClr val="0F6CBF"/>
                </a:solidFill>
                <a:effectLst/>
                <a:latin typeface="-apple-system"/>
                <a:hlinkClick r:id="rId3"/>
              </a:rPr>
              <a:t>https://www.i-am.ai/neural-numbers.html</a:t>
            </a:r>
            <a:r>
              <a:rPr lang="de-DE" sz="1200" b="0" i="0" dirty="0">
                <a:solidFill>
                  <a:srgbClr val="1D2125"/>
                </a:solidFill>
                <a:effectLst/>
                <a:latin typeface="-apple-system"/>
              </a:rPr>
              <a:t> </a:t>
            </a:r>
          </a:p>
          <a:p>
            <a:pPr marL="457200" indent="-457200" algn="l">
              <a:buFont typeface="+mj-lt"/>
              <a:buAutoNum type="arabicPeriod"/>
            </a:pPr>
            <a:r>
              <a:rPr lang="de-DE" sz="1200" dirty="0">
                <a:solidFill>
                  <a:srgbClr val="1D2125"/>
                </a:solidFill>
                <a:latin typeface="-apple-system"/>
              </a:rPr>
              <a:t>Nutze </a:t>
            </a:r>
            <a:r>
              <a:rPr lang="de-DE" sz="1200" b="0" i="0" dirty="0">
                <a:solidFill>
                  <a:srgbClr val="1D2125"/>
                </a:solidFill>
                <a:effectLst/>
                <a:latin typeface="-apple-system"/>
              </a:rPr>
              <a:t>das Modell, das nur mit 300 Bildern trainiert wurde. </a:t>
            </a:r>
          </a:p>
          <a:p>
            <a:pPr marL="457200" indent="-457200" algn="l">
              <a:buFont typeface="+mj-lt"/>
              <a:buAutoNum type="arabicPeriod"/>
            </a:pPr>
            <a:r>
              <a:rPr lang="de-DE" sz="1200" b="0" i="0" dirty="0">
                <a:solidFill>
                  <a:srgbClr val="1D2125"/>
                </a:solidFill>
                <a:effectLst/>
                <a:latin typeface="-apple-system"/>
              </a:rPr>
              <a:t>Welche Zahlen können gut erkannt werden, welche nicht?  </a:t>
            </a:r>
          </a:p>
          <a:p>
            <a:pPr marL="457200" indent="-457200" algn="l">
              <a:buFont typeface="+mj-lt"/>
              <a:buAutoNum type="arabicPeriod"/>
            </a:pPr>
            <a:r>
              <a:rPr lang="de-DE" sz="1200" b="0" i="0" dirty="0">
                <a:solidFill>
                  <a:srgbClr val="1D2125"/>
                </a:solidFill>
                <a:effectLst/>
                <a:latin typeface="-apple-system"/>
              </a:rPr>
              <a:t>Wie unterscheiden sich die Ergebnisse bei den Modellen, die mit mehr Bildern trainiert wurde?  </a:t>
            </a:r>
          </a:p>
          <a:p>
            <a:pPr marL="457200" indent="-457200" algn="l">
              <a:buFont typeface="+mj-lt"/>
              <a:buAutoNum type="arabicPeriod"/>
            </a:pPr>
            <a:r>
              <a:rPr lang="de-DE" sz="1200" b="0" i="0" dirty="0">
                <a:solidFill>
                  <a:srgbClr val="1D2125"/>
                </a:solidFill>
                <a:effectLst/>
                <a:latin typeface="-apple-system"/>
              </a:rPr>
              <a:t>Variiere die Darstellung der Zahlen bei dem Modell, das mit 70.000 Bildern trainiert wurde. Wie robust ist es gegenüber Veränderungen?  Z.B. </a:t>
            </a:r>
            <a:r>
              <a:rPr lang="de-DE" sz="1200" dirty="0">
                <a:solidFill>
                  <a:srgbClr val="1D2125"/>
                </a:solidFill>
                <a:latin typeface="-apple-system"/>
              </a:rPr>
              <a:t>Ziffer 1 und 7, oder 3 und 8</a:t>
            </a:r>
            <a:endParaRPr lang="de-DE" sz="1200" b="0" i="0" dirty="0">
              <a:solidFill>
                <a:srgbClr val="1D2125"/>
              </a:solidFill>
              <a:effectLst/>
              <a:latin typeface="-apple-system"/>
            </a:endParaRPr>
          </a:p>
        </p:txBody>
      </p:sp>
      <p:sp>
        <p:nvSpPr>
          <p:cNvPr id="4" name="Foliennummernplatzhalter 3"/>
          <p:cNvSpPr>
            <a:spLocks noGrp="1"/>
          </p:cNvSpPr>
          <p:nvPr>
            <p:ph type="sldNum" sz="quarter" idx="5"/>
          </p:nvPr>
        </p:nvSpPr>
        <p:spPr/>
        <p:txBody>
          <a:bodyPr/>
          <a:lstStyle/>
          <a:p>
            <a:fld id="{15E80BA1-FFB6-4F58-B34F-28091E21BCB3}" type="slidenum">
              <a:rPr lang="de-DE" smtClean="0"/>
              <a:t>26</a:t>
            </a:fld>
            <a:endParaRPr lang="de-DE"/>
          </a:p>
        </p:txBody>
      </p:sp>
    </p:spTree>
    <p:extLst>
      <p:ext uri="{BB962C8B-B14F-4D97-AF65-F5344CB8AC3E}">
        <p14:creationId xmlns:p14="http://schemas.microsoft.com/office/powerpoint/2010/main" val="1649746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Kognitive Aktivierung</a:t>
            </a:r>
          </a:p>
          <a:p>
            <a:endParaRPr lang="de-DE" dirty="0"/>
          </a:p>
        </p:txBody>
      </p:sp>
      <p:sp>
        <p:nvSpPr>
          <p:cNvPr id="4" name="Foliennummernplatzhalter 3"/>
          <p:cNvSpPr>
            <a:spLocks noGrp="1"/>
          </p:cNvSpPr>
          <p:nvPr>
            <p:ph type="sldNum" sz="quarter" idx="5"/>
          </p:nvPr>
        </p:nvSpPr>
        <p:spPr/>
        <p:txBody>
          <a:bodyPr/>
          <a:lstStyle/>
          <a:p>
            <a:fld id="{15E80BA1-FFB6-4F58-B34F-28091E21BCB3}" type="slidenum">
              <a:rPr lang="de-DE" smtClean="0"/>
              <a:t>4</a:t>
            </a:fld>
            <a:endParaRPr lang="de-DE"/>
          </a:p>
        </p:txBody>
      </p:sp>
    </p:spTree>
    <p:extLst>
      <p:ext uri="{BB962C8B-B14F-4D97-AF65-F5344CB8AC3E}">
        <p14:creationId xmlns:p14="http://schemas.microsoft.com/office/powerpoint/2010/main" val="19818929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Sind die besprochenen Anwendungen intelligent? Was wird noch möglich sein? Reisen wir in die Zukunft. </a:t>
            </a:r>
          </a:p>
        </p:txBody>
      </p:sp>
      <p:sp>
        <p:nvSpPr>
          <p:cNvPr id="4" name="Foliennummernplatzhalter 3"/>
          <p:cNvSpPr>
            <a:spLocks noGrp="1"/>
          </p:cNvSpPr>
          <p:nvPr>
            <p:ph type="sldNum" sz="quarter" idx="5"/>
          </p:nvPr>
        </p:nvSpPr>
        <p:spPr/>
        <p:txBody>
          <a:bodyPr/>
          <a:lstStyle/>
          <a:p>
            <a:fld id="{15E80BA1-FFB6-4F58-B34F-28091E21BCB3}" type="slidenum">
              <a:rPr lang="de-DE" smtClean="0"/>
              <a:t>31</a:t>
            </a:fld>
            <a:endParaRPr lang="de-DE"/>
          </a:p>
        </p:txBody>
      </p:sp>
    </p:spTree>
    <p:extLst>
      <p:ext uri="{BB962C8B-B14F-4D97-AF65-F5344CB8AC3E}">
        <p14:creationId xmlns:p14="http://schemas.microsoft.com/office/powerpoint/2010/main" val="5947113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In </a:t>
            </a:r>
            <a:r>
              <a:rPr lang="de-DE" dirty="0" err="1"/>
              <a:t>Futuris</a:t>
            </a:r>
            <a:r>
              <a:rPr lang="de-DE" dirty="0"/>
              <a:t> sind zahlreiche KI-Technologien bereits Wirklichkeit – z.B. 3 Elemente nennen. Klick auf Textfeld um zur jeweiligen Folie zu springen :)</a:t>
            </a:r>
          </a:p>
          <a:p>
            <a:br>
              <a:rPr lang="de-DE" dirty="0"/>
            </a:br>
            <a:r>
              <a:rPr lang="de-DE" dirty="0"/>
              <a:t>Stellt das Aura-Level-System vor und sprecht über einzelne Aspekte.</a:t>
            </a:r>
          </a:p>
          <a:p>
            <a:endParaRPr lang="de-DE" dirty="0"/>
          </a:p>
          <a:p>
            <a:r>
              <a:rPr lang="de-DE" dirty="0"/>
              <a:t>Detaillierte Fragen zum System z.B. gibt es ein Gesetzbuch, was passiert bei X, Gibt es eine Währung </a:t>
            </a:r>
            <a:r>
              <a:rPr lang="de-DE" dirty="0">
                <a:sym typeface="Wingdings" pitchFamily="2" charset="2"/>
              </a:rPr>
              <a:t> Ihr müsst diese Fragen nicht beantworten oder könnt sehr vage bleiben. Für die Diskussion und die Argumente/ Einfälle die von den </a:t>
            </a:r>
            <a:r>
              <a:rPr lang="de-DE" dirty="0" err="1">
                <a:sym typeface="Wingdings" pitchFamily="2" charset="2"/>
              </a:rPr>
              <a:t>Schüler:innen</a:t>
            </a:r>
            <a:r>
              <a:rPr lang="de-DE" dirty="0">
                <a:sym typeface="Wingdings" pitchFamily="2" charset="2"/>
              </a:rPr>
              <a:t> komme, haben die Antworten keinen Effekt. Es geht darum aufzuzeigen, wie viel man bedenken/ berücksichtigen muss um eine technologiegeprägte Stadt zu organisieren.</a:t>
            </a:r>
            <a:endParaRPr lang="de-DE" dirty="0"/>
          </a:p>
        </p:txBody>
      </p:sp>
      <p:sp>
        <p:nvSpPr>
          <p:cNvPr id="4" name="Foliennummernplatzhalter 3"/>
          <p:cNvSpPr>
            <a:spLocks noGrp="1"/>
          </p:cNvSpPr>
          <p:nvPr>
            <p:ph type="sldNum" sz="quarter" idx="5"/>
          </p:nvPr>
        </p:nvSpPr>
        <p:spPr/>
        <p:txBody>
          <a:bodyPr/>
          <a:lstStyle/>
          <a:p>
            <a:fld id="{4DD9F15C-1AD3-CE42-9339-656F1E877210}" type="slidenum">
              <a:rPr lang="en-US" smtClean="0"/>
              <a:t>32</a:t>
            </a:fld>
            <a:endParaRPr lang="en-US"/>
          </a:p>
        </p:txBody>
      </p:sp>
    </p:spTree>
    <p:extLst>
      <p:ext uri="{BB962C8B-B14F-4D97-AF65-F5344CB8AC3E}">
        <p14:creationId xmlns:p14="http://schemas.microsoft.com/office/powerpoint/2010/main" val="5548567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Aura-Level-System als auch der Pflegeroboter sind ausgearbeitete Szenarien für das Diskussionsspiel. </a:t>
            </a:r>
          </a:p>
        </p:txBody>
      </p:sp>
      <p:sp>
        <p:nvSpPr>
          <p:cNvPr id="4" name="Foliennummernplatzhalter 3"/>
          <p:cNvSpPr>
            <a:spLocks noGrp="1"/>
          </p:cNvSpPr>
          <p:nvPr>
            <p:ph type="sldNum" sz="quarter" idx="5"/>
          </p:nvPr>
        </p:nvSpPr>
        <p:spPr/>
        <p:txBody>
          <a:bodyPr/>
          <a:lstStyle/>
          <a:p>
            <a:fld id="{15E80BA1-FFB6-4F58-B34F-28091E21BCB3}" type="slidenum">
              <a:rPr lang="de-DE" smtClean="0"/>
              <a:t>33</a:t>
            </a:fld>
            <a:endParaRPr lang="de-DE"/>
          </a:p>
        </p:txBody>
      </p:sp>
    </p:spTree>
    <p:extLst>
      <p:ext uri="{BB962C8B-B14F-4D97-AF65-F5344CB8AC3E}">
        <p14:creationId xmlns:p14="http://schemas.microsoft.com/office/powerpoint/2010/main" val="9529255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i="0" dirty="0">
                <a:solidFill>
                  <a:srgbClr val="212529"/>
                </a:solidFill>
                <a:effectLst/>
                <a:latin typeface="Roboto" panose="02000000000000000000" pitchFamily="2" charset="0"/>
              </a:rPr>
              <a:t>In Deutschland ist der Deutsche Ethikrat gesetzlich beauftragt ethische, gesellschaftliche, naturwissenschaftliche, medizinische und rechtliche Fragen sowie mögliche Auswirkungen auf das Individuum und die Gesellschaft zu diskutieren. Er berät sich dabei nicht nur zum Thema KI, sondern auch zu anderen gesellschaftlich relevanten Themen. Die Bildung des Ethikrates ist sogar durch ein Gesetz geregelt. </a:t>
            </a:r>
            <a:endParaRPr lang="de-DE" b="0" i="0" dirty="0">
              <a:effectLst/>
            </a:endParaRPr>
          </a:p>
          <a:p>
            <a:endParaRPr lang="de-DE" dirty="0"/>
          </a:p>
        </p:txBody>
      </p:sp>
      <p:sp>
        <p:nvSpPr>
          <p:cNvPr id="4" name="Foliennummernplatzhalter 3"/>
          <p:cNvSpPr>
            <a:spLocks noGrp="1"/>
          </p:cNvSpPr>
          <p:nvPr>
            <p:ph type="sldNum" sz="quarter" idx="5"/>
          </p:nvPr>
        </p:nvSpPr>
        <p:spPr/>
        <p:txBody>
          <a:bodyPr/>
          <a:lstStyle/>
          <a:p>
            <a:fld id="{15E80BA1-FFB6-4F58-B34F-28091E21BCB3}" type="slidenum">
              <a:rPr lang="de-DE" smtClean="0"/>
              <a:t>38</a:t>
            </a:fld>
            <a:endParaRPr lang="de-DE"/>
          </a:p>
        </p:txBody>
      </p:sp>
    </p:spTree>
    <p:extLst>
      <p:ext uri="{BB962C8B-B14F-4D97-AF65-F5344CB8AC3E}">
        <p14:creationId xmlns:p14="http://schemas.microsoft.com/office/powerpoint/2010/main" val="239963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Wo nutzt ihr KI</a:t>
            </a:r>
          </a:p>
        </p:txBody>
      </p:sp>
      <p:sp>
        <p:nvSpPr>
          <p:cNvPr id="4" name="Foliennummernplatzhalter 3"/>
          <p:cNvSpPr>
            <a:spLocks noGrp="1"/>
          </p:cNvSpPr>
          <p:nvPr>
            <p:ph type="sldNum" sz="quarter" idx="5"/>
          </p:nvPr>
        </p:nvSpPr>
        <p:spPr/>
        <p:txBody>
          <a:bodyPr/>
          <a:lstStyle/>
          <a:p>
            <a:fld id="{15E80BA1-FFB6-4F58-B34F-28091E21BCB3}" type="slidenum">
              <a:rPr lang="de-DE" smtClean="0"/>
              <a:t>5</a:t>
            </a:fld>
            <a:endParaRPr lang="de-DE"/>
          </a:p>
        </p:txBody>
      </p:sp>
    </p:spTree>
    <p:extLst>
      <p:ext uri="{BB962C8B-B14F-4D97-AF65-F5344CB8AC3E}">
        <p14:creationId xmlns:p14="http://schemas.microsoft.com/office/powerpoint/2010/main" val="601934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Aus dem Antrag für die erste KI-Konferenz weltweit. Intelligenz nachbauen…</a:t>
            </a:r>
          </a:p>
        </p:txBody>
      </p:sp>
      <p:sp>
        <p:nvSpPr>
          <p:cNvPr id="4" name="Foliennummernplatzhalter 3"/>
          <p:cNvSpPr>
            <a:spLocks noGrp="1"/>
          </p:cNvSpPr>
          <p:nvPr>
            <p:ph type="sldNum" sz="quarter" idx="5"/>
          </p:nvPr>
        </p:nvSpPr>
        <p:spPr/>
        <p:txBody>
          <a:bodyPr/>
          <a:lstStyle/>
          <a:p>
            <a:fld id="{15E80BA1-FFB6-4F58-B34F-28091E21BCB3}" type="slidenum">
              <a:rPr lang="de-DE" smtClean="0"/>
              <a:t>9</a:t>
            </a:fld>
            <a:endParaRPr lang="de-DE"/>
          </a:p>
        </p:txBody>
      </p:sp>
    </p:spTree>
    <p:extLst>
      <p:ext uri="{BB962C8B-B14F-4D97-AF65-F5344CB8AC3E}">
        <p14:creationId xmlns:p14="http://schemas.microsoft.com/office/powerpoint/2010/main" val="40635723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KI beschreibt alle Algorithmen, die menschenähnliche Intelligenz erreichen, z.B. Schachcomputer. </a:t>
            </a:r>
          </a:p>
          <a:p>
            <a:r>
              <a:rPr lang="de-DE" dirty="0"/>
              <a:t>Unter ML versteht man Systeme, die selbst lernen. Das schauen wir uns nachher noch mal an. Ein Teilgebiet ist das Deep Learning. Alle aktuellen KI-Anwendungen nutzen Deep Learning Methoden.</a:t>
            </a:r>
          </a:p>
        </p:txBody>
      </p:sp>
      <p:sp>
        <p:nvSpPr>
          <p:cNvPr id="4" name="Foliennummernplatzhalter 3"/>
          <p:cNvSpPr>
            <a:spLocks noGrp="1"/>
          </p:cNvSpPr>
          <p:nvPr>
            <p:ph type="sldNum" sz="quarter" idx="5"/>
          </p:nvPr>
        </p:nvSpPr>
        <p:spPr/>
        <p:txBody>
          <a:bodyPr/>
          <a:lstStyle/>
          <a:p>
            <a:fld id="{15E80BA1-FFB6-4F58-B34F-28091E21BCB3}" type="slidenum">
              <a:rPr lang="de-DE" smtClean="0"/>
              <a:t>10</a:t>
            </a:fld>
            <a:endParaRPr lang="de-DE"/>
          </a:p>
        </p:txBody>
      </p:sp>
    </p:spTree>
    <p:extLst>
      <p:ext uri="{BB962C8B-B14F-4D97-AF65-F5344CB8AC3E}">
        <p14:creationId xmlns:p14="http://schemas.microsoft.com/office/powerpoint/2010/main" val="37668572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Jedes Computerprogramm besteht aus Algorithmen. Diese sind wie ein Kochrezept mit einzelnen Befehlen, die zu Sequenzen zusammen gefasst werden. </a:t>
            </a:r>
          </a:p>
        </p:txBody>
      </p:sp>
      <p:sp>
        <p:nvSpPr>
          <p:cNvPr id="4" name="Foliennummernplatzhalter 3"/>
          <p:cNvSpPr>
            <a:spLocks noGrp="1"/>
          </p:cNvSpPr>
          <p:nvPr>
            <p:ph type="sldNum" sz="quarter" idx="5"/>
          </p:nvPr>
        </p:nvSpPr>
        <p:spPr/>
        <p:txBody>
          <a:bodyPr/>
          <a:lstStyle/>
          <a:p>
            <a:fld id="{15E80BA1-FFB6-4F58-B34F-28091E21BCB3}" type="slidenum">
              <a:rPr lang="de-DE" smtClean="0"/>
              <a:t>12</a:t>
            </a:fld>
            <a:endParaRPr lang="de-DE"/>
          </a:p>
        </p:txBody>
      </p:sp>
    </p:spTree>
    <p:extLst>
      <p:ext uri="{BB962C8B-B14F-4D97-AF65-F5344CB8AC3E}">
        <p14:creationId xmlns:p14="http://schemas.microsoft.com/office/powerpoint/2010/main" val="34345169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In ein Computerprogramm gehen Eingangsdaten rein und wir bekommen was raus. </a:t>
            </a:r>
          </a:p>
        </p:txBody>
      </p:sp>
      <p:sp>
        <p:nvSpPr>
          <p:cNvPr id="4" name="Foliennummernplatzhalter 3"/>
          <p:cNvSpPr>
            <a:spLocks noGrp="1"/>
          </p:cNvSpPr>
          <p:nvPr>
            <p:ph type="sldNum" sz="quarter" idx="5"/>
          </p:nvPr>
        </p:nvSpPr>
        <p:spPr/>
        <p:txBody>
          <a:bodyPr/>
          <a:lstStyle/>
          <a:p>
            <a:fld id="{15E80BA1-FFB6-4F58-B34F-28091E21BCB3}" type="slidenum">
              <a:rPr lang="de-DE" smtClean="0"/>
              <a:t>13</a:t>
            </a:fld>
            <a:endParaRPr lang="de-DE"/>
          </a:p>
        </p:txBody>
      </p:sp>
    </p:spTree>
    <p:extLst>
      <p:ext uri="{BB962C8B-B14F-4D97-AF65-F5344CB8AC3E}">
        <p14:creationId xmlns:p14="http://schemas.microsoft.com/office/powerpoint/2010/main" val="885150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ist vergleichbar mit einer Bauanleitung für ein Haus: Der Input sind die Bauteile, der </a:t>
            </a:r>
            <a:r>
              <a:rPr lang="de-DE" dirty="0" err="1"/>
              <a:t>Algrotihmus</a:t>
            </a:r>
            <a:r>
              <a:rPr lang="de-DE" dirty="0"/>
              <a:t> beschreibt, wie die Teile zusammen hängen und am Ende kommt das fertige Haus raus. </a:t>
            </a:r>
          </a:p>
        </p:txBody>
      </p:sp>
      <p:sp>
        <p:nvSpPr>
          <p:cNvPr id="4" name="Foliennummernplatzhalter 3"/>
          <p:cNvSpPr>
            <a:spLocks noGrp="1"/>
          </p:cNvSpPr>
          <p:nvPr>
            <p:ph type="sldNum" sz="quarter" idx="5"/>
          </p:nvPr>
        </p:nvSpPr>
        <p:spPr/>
        <p:txBody>
          <a:bodyPr/>
          <a:lstStyle/>
          <a:p>
            <a:fld id="{15E80BA1-FFB6-4F58-B34F-28091E21BCB3}" type="slidenum">
              <a:rPr lang="de-DE" smtClean="0"/>
              <a:t>14</a:t>
            </a:fld>
            <a:endParaRPr lang="de-DE"/>
          </a:p>
        </p:txBody>
      </p:sp>
    </p:spTree>
    <p:extLst>
      <p:ext uri="{BB962C8B-B14F-4D97-AF65-F5344CB8AC3E}">
        <p14:creationId xmlns:p14="http://schemas.microsoft.com/office/powerpoint/2010/main" val="4039665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Nicht immer gibt es aber eine Anleitung für ein Problem, das wir lösen wollen.</a:t>
            </a:r>
          </a:p>
        </p:txBody>
      </p:sp>
      <p:sp>
        <p:nvSpPr>
          <p:cNvPr id="4" name="Foliennummernplatzhalter 3"/>
          <p:cNvSpPr>
            <a:spLocks noGrp="1"/>
          </p:cNvSpPr>
          <p:nvPr>
            <p:ph type="sldNum" sz="quarter" idx="5"/>
          </p:nvPr>
        </p:nvSpPr>
        <p:spPr/>
        <p:txBody>
          <a:bodyPr/>
          <a:lstStyle/>
          <a:p>
            <a:fld id="{15E80BA1-FFB6-4F58-B34F-28091E21BCB3}" type="slidenum">
              <a:rPr lang="de-DE" smtClean="0"/>
              <a:t>15</a:t>
            </a:fld>
            <a:endParaRPr lang="de-DE"/>
          </a:p>
        </p:txBody>
      </p:sp>
    </p:spTree>
    <p:extLst>
      <p:ext uri="{BB962C8B-B14F-4D97-AF65-F5344CB8AC3E}">
        <p14:creationId xmlns:p14="http://schemas.microsoft.com/office/powerpoint/2010/main" val="10167185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D3EB3054-B75A-4BD7-8B3E-8DC0F614FAF3}" type="datetimeFigureOut">
              <a:rPr lang="de-DE" smtClean="0"/>
              <a:t>07.10.2025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02006FE-6571-4354-8775-F8708372C227}" type="slidenum">
              <a:rPr lang="de-DE" smtClean="0"/>
              <a:t>‹Nr.›</a:t>
            </a:fld>
            <a:endParaRPr lang="de-DE"/>
          </a:p>
        </p:txBody>
      </p:sp>
    </p:spTree>
    <p:extLst>
      <p:ext uri="{BB962C8B-B14F-4D97-AF65-F5344CB8AC3E}">
        <p14:creationId xmlns:p14="http://schemas.microsoft.com/office/powerpoint/2010/main" val="4043166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D3EB3054-B75A-4BD7-8B3E-8DC0F614FAF3}" type="datetimeFigureOut">
              <a:rPr lang="de-DE" smtClean="0"/>
              <a:t>07.10.2025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02006FE-6571-4354-8775-F8708372C227}" type="slidenum">
              <a:rPr lang="de-DE" smtClean="0"/>
              <a:t>‹Nr.›</a:t>
            </a:fld>
            <a:endParaRPr lang="de-DE"/>
          </a:p>
        </p:txBody>
      </p:sp>
    </p:spTree>
    <p:extLst>
      <p:ext uri="{BB962C8B-B14F-4D97-AF65-F5344CB8AC3E}">
        <p14:creationId xmlns:p14="http://schemas.microsoft.com/office/powerpoint/2010/main" val="1699206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D3EB3054-B75A-4BD7-8B3E-8DC0F614FAF3}" type="datetimeFigureOut">
              <a:rPr lang="de-DE" smtClean="0"/>
              <a:t>07.10.2025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02006FE-6571-4354-8775-F8708372C227}" type="slidenum">
              <a:rPr lang="de-DE" smtClean="0"/>
              <a:t>‹Nr.›</a:t>
            </a:fld>
            <a:endParaRPr lang="de-DE"/>
          </a:p>
        </p:txBody>
      </p:sp>
    </p:spTree>
    <p:extLst>
      <p:ext uri="{BB962C8B-B14F-4D97-AF65-F5344CB8AC3E}">
        <p14:creationId xmlns:p14="http://schemas.microsoft.com/office/powerpoint/2010/main" val="28099589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nenseite mit Fußzeile">
    <p:bg>
      <p:bgPr>
        <a:solidFill>
          <a:schemeClr val="bg1"/>
        </a:solidFill>
        <a:effectLst/>
      </p:bgPr>
    </p:bg>
    <p:spTree>
      <p:nvGrpSpPr>
        <p:cNvPr id="1" name=""/>
        <p:cNvGrpSpPr/>
        <p:nvPr/>
      </p:nvGrpSpPr>
      <p:grpSpPr>
        <a:xfrm>
          <a:off x="0" y="0"/>
          <a:ext cx="0" cy="0"/>
          <a:chOff x="0" y="0"/>
          <a:chExt cx="0" cy="0"/>
        </a:xfrm>
      </p:grpSpPr>
      <p:sp>
        <p:nvSpPr>
          <p:cNvPr id="5" name="Inhaltsplatzhalter 4"/>
          <p:cNvSpPr>
            <a:spLocks noGrp="1"/>
          </p:cNvSpPr>
          <p:nvPr>
            <p:ph sz="quarter" idx="10" hasCustomPrompt="1"/>
          </p:nvPr>
        </p:nvSpPr>
        <p:spPr>
          <a:xfrm>
            <a:off x="757021" y="1104000"/>
            <a:ext cx="11050980" cy="849600"/>
          </a:xfrm>
          <a:prstGeom prst="rect">
            <a:avLst/>
          </a:prstGeom>
        </p:spPr>
        <p:txBody>
          <a:bodyPr lIns="0" tIns="0" rIns="0" bIns="0" anchor="b" anchorCtr="0"/>
          <a:lstStyle>
            <a:lvl1pPr marL="0" indent="0">
              <a:lnSpc>
                <a:spcPct val="105000"/>
              </a:lnSpc>
              <a:buNone/>
              <a:defRPr sz="2667" b="1">
                <a:latin typeface="+mn-lt"/>
              </a:defRPr>
            </a:lvl1pPr>
          </a:lstStyle>
          <a:p>
            <a:pPr lvl="0"/>
            <a:r>
              <a:rPr lang="de-DE" dirty="0"/>
              <a:t>Headline durch Klicken hinzufügen</a:t>
            </a:r>
          </a:p>
        </p:txBody>
      </p:sp>
      <p:sp>
        <p:nvSpPr>
          <p:cNvPr id="9" name="Textplatzhalter 8"/>
          <p:cNvSpPr>
            <a:spLocks noGrp="1"/>
          </p:cNvSpPr>
          <p:nvPr>
            <p:ph type="body" sz="quarter" idx="11"/>
          </p:nvPr>
        </p:nvSpPr>
        <p:spPr>
          <a:xfrm>
            <a:off x="757021" y="2179201"/>
            <a:ext cx="11050980" cy="369332"/>
          </a:xfrm>
          <a:prstGeom prst="rect">
            <a:avLst/>
          </a:prstGeom>
        </p:spPr>
        <p:txBody>
          <a:bodyPr wrap="square" lIns="0" tIns="0" rIns="0" bIns="0">
            <a:spAutoFit/>
          </a:bodyPr>
          <a:lstStyle>
            <a:lvl1pPr marL="237061" indent="-237061">
              <a:lnSpc>
                <a:spcPct val="100000"/>
              </a:lnSpc>
              <a:spcAft>
                <a:spcPts val="1067"/>
              </a:spcAft>
              <a:buFont typeface="Arial" panose="020B0604020202020204" pitchFamily="34" charset="0"/>
              <a:buChar char="•"/>
              <a:defRPr sz="2400" baseline="0">
                <a:latin typeface="+mn-lt"/>
              </a:defRPr>
            </a:lvl1pPr>
            <a:lvl2pPr marL="480472" indent="-243411">
              <a:lnSpc>
                <a:spcPct val="100000"/>
              </a:lnSpc>
              <a:spcAft>
                <a:spcPts val="800"/>
              </a:spcAft>
              <a:buSzPct val="100000"/>
              <a:buFont typeface="Arial" panose="020B0604020202020204" pitchFamily="34" charset="0"/>
              <a:buChar char="•"/>
              <a:defRPr sz="2133"/>
            </a:lvl2pPr>
            <a:lvl3pPr marL="717533" indent="-237061">
              <a:lnSpc>
                <a:spcPct val="100000"/>
              </a:lnSpc>
              <a:spcAft>
                <a:spcPts val="533"/>
              </a:spcAft>
              <a:buFont typeface="Arial" panose="020B0604020202020204" pitchFamily="34" charset="0"/>
              <a:buChar char="•"/>
              <a:defRPr/>
            </a:lvl3pPr>
            <a:lvl4pPr marL="954593" indent="-237061">
              <a:lnSpc>
                <a:spcPct val="100000"/>
              </a:lnSpc>
              <a:spcAft>
                <a:spcPts val="267"/>
              </a:spcAft>
              <a:buFont typeface="Arial" panose="020B0604020202020204" pitchFamily="34" charset="0"/>
              <a:buChar char="•"/>
              <a:defRPr/>
            </a:lvl4pPr>
            <a:lvl5pPr marL="1198003" indent="-239178">
              <a:lnSpc>
                <a:spcPct val="100000"/>
              </a:lnSpc>
              <a:spcAft>
                <a:spcPts val="133"/>
              </a:spcAft>
              <a:buFont typeface="Arial" panose="020B0604020202020204" pitchFamily="34" charset="0"/>
              <a:buChar char="•"/>
              <a:defRPr sz="1467"/>
            </a:lvl5pPr>
          </a:lstStyle>
          <a:p>
            <a:pPr lvl="0"/>
            <a:endParaRPr lang="de-DE" dirty="0"/>
          </a:p>
        </p:txBody>
      </p:sp>
      <p:sp>
        <p:nvSpPr>
          <p:cNvPr id="7" name="AutoShape 6">
            <a:extLst>
              <a:ext uri="{FF2B5EF4-FFF2-40B4-BE49-F238E27FC236}">
                <a16:creationId xmlns:a16="http://schemas.microsoft.com/office/drawing/2014/main" id="{7E2A76D0-C56E-D29E-CE2A-B4E096D3FFB7}"/>
              </a:ext>
            </a:extLst>
          </p:cNvPr>
          <p:cNvSpPr>
            <a:spLocks noChangeAspect="1" noChangeArrowheads="1"/>
          </p:cNvSpPr>
          <p:nvPr userDrawn="1"/>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de-DE"/>
          </a:p>
        </p:txBody>
      </p:sp>
    </p:spTree>
    <p:extLst>
      <p:ext uri="{BB962C8B-B14F-4D97-AF65-F5344CB8AC3E}">
        <p14:creationId xmlns:p14="http://schemas.microsoft.com/office/powerpoint/2010/main" val="10387310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4367102"/>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a:p>
        </p:txBody>
      </p:sp>
      <p:sp>
        <p:nvSpPr>
          <p:cNvPr id="4" name="Date Placeholder 3"/>
          <p:cNvSpPr>
            <a:spLocks noGrp="1"/>
          </p:cNvSpPr>
          <p:nvPr>
            <p:ph type="dt" sz="half" idx="10"/>
          </p:nvPr>
        </p:nvSpPr>
        <p:spPr/>
        <p:txBody>
          <a:bodyPr/>
          <a:lstStyle/>
          <a:p>
            <a:fld id="{D5774770-DCB1-D34E-A2F8-82459252A23D}" type="datetimeFigureOut">
              <a:rPr lang="en-US" smtClean="0"/>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961FC9-E696-AB4D-A0F7-B45DE504D8C1}" type="slidenum">
              <a:rPr lang="en-US" smtClean="0"/>
              <a:t>‹Nr.›</a:t>
            </a:fld>
            <a:endParaRPr lang="en-US"/>
          </a:p>
        </p:txBody>
      </p:sp>
    </p:spTree>
    <p:extLst>
      <p:ext uri="{BB962C8B-B14F-4D97-AF65-F5344CB8AC3E}">
        <p14:creationId xmlns:p14="http://schemas.microsoft.com/office/powerpoint/2010/main" val="9656846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elseite">
    <p:spTree>
      <p:nvGrpSpPr>
        <p:cNvPr id="1" name=""/>
        <p:cNvGrpSpPr/>
        <p:nvPr/>
      </p:nvGrpSpPr>
      <p:grpSpPr>
        <a:xfrm>
          <a:off x="0" y="0"/>
          <a:ext cx="0" cy="0"/>
          <a:chOff x="0" y="0"/>
          <a:chExt cx="0" cy="0"/>
        </a:xfrm>
      </p:grpSpPr>
      <p:sp>
        <p:nvSpPr>
          <p:cNvPr id="3" name="Textplatzhalter 2"/>
          <p:cNvSpPr>
            <a:spLocks noGrp="1"/>
          </p:cNvSpPr>
          <p:nvPr>
            <p:ph type="body" sz="quarter" idx="10"/>
          </p:nvPr>
        </p:nvSpPr>
        <p:spPr>
          <a:xfrm>
            <a:off x="357719" y="4560000"/>
            <a:ext cx="11359667" cy="896056"/>
          </a:xfrm>
          <a:prstGeom prst="rect">
            <a:avLst/>
          </a:prstGeom>
        </p:spPr>
        <p:txBody>
          <a:bodyPr lIns="0" tIns="0" rIns="0" bIns="0"/>
          <a:lstStyle>
            <a:lvl1pPr marL="0" indent="0">
              <a:lnSpc>
                <a:spcPct val="100000"/>
              </a:lnSpc>
              <a:buNone/>
              <a:defRPr sz="3467" b="0">
                <a:solidFill>
                  <a:srgbClr val="000000"/>
                </a:solidFill>
                <a:latin typeface="+mj-lt"/>
              </a:defRPr>
            </a:lvl1pPr>
            <a:lvl2pPr marL="480472" indent="0">
              <a:buNone/>
              <a:defRPr sz="3733">
                <a:latin typeface="+mj-lt"/>
              </a:defRPr>
            </a:lvl2pPr>
            <a:lvl3pPr marL="960943" indent="0">
              <a:buNone/>
              <a:defRPr sz="3733">
                <a:latin typeface="+mj-lt"/>
              </a:defRPr>
            </a:lvl3pPr>
            <a:lvl4pPr marL="1432947" indent="0">
              <a:buNone/>
              <a:defRPr sz="3733">
                <a:latin typeface="+mj-lt"/>
              </a:defRPr>
            </a:lvl4pPr>
            <a:lvl5pPr marL="1919768" indent="0">
              <a:buNone/>
              <a:defRPr sz="3733">
                <a:latin typeface="+mj-lt"/>
              </a:defRPr>
            </a:lvl5pPr>
          </a:lstStyle>
          <a:p>
            <a:pPr lvl="0"/>
            <a:r>
              <a:rPr lang="de-DE"/>
              <a:t>Mastertextformat bearbeiten</a:t>
            </a:r>
          </a:p>
        </p:txBody>
      </p:sp>
    </p:spTree>
    <p:extLst>
      <p:ext uri="{BB962C8B-B14F-4D97-AF65-F5344CB8AC3E}">
        <p14:creationId xmlns:p14="http://schemas.microsoft.com/office/powerpoint/2010/main" val="8685913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Innenseite mit Fußzeile">
    <p:bg>
      <p:bgPr>
        <a:solidFill>
          <a:schemeClr val="bg1"/>
        </a:solidFill>
        <a:effectLst/>
      </p:bgPr>
    </p:bg>
    <p:spTree>
      <p:nvGrpSpPr>
        <p:cNvPr id="1" name=""/>
        <p:cNvGrpSpPr/>
        <p:nvPr/>
      </p:nvGrpSpPr>
      <p:grpSpPr>
        <a:xfrm>
          <a:off x="0" y="0"/>
          <a:ext cx="0" cy="0"/>
          <a:chOff x="0" y="0"/>
          <a:chExt cx="0" cy="0"/>
        </a:xfrm>
      </p:grpSpPr>
      <p:sp>
        <p:nvSpPr>
          <p:cNvPr id="5" name="Inhaltsplatzhalter 4"/>
          <p:cNvSpPr>
            <a:spLocks noGrp="1"/>
          </p:cNvSpPr>
          <p:nvPr>
            <p:ph sz="quarter" idx="10" hasCustomPrompt="1"/>
          </p:nvPr>
        </p:nvSpPr>
        <p:spPr>
          <a:xfrm>
            <a:off x="757021" y="1104000"/>
            <a:ext cx="11050980" cy="849600"/>
          </a:xfrm>
          <a:prstGeom prst="rect">
            <a:avLst/>
          </a:prstGeom>
        </p:spPr>
        <p:txBody>
          <a:bodyPr lIns="0" tIns="0" rIns="0" bIns="0" anchor="b" anchorCtr="0"/>
          <a:lstStyle>
            <a:lvl1pPr marL="0" indent="0">
              <a:lnSpc>
                <a:spcPct val="105000"/>
              </a:lnSpc>
              <a:buNone/>
              <a:defRPr sz="2667" b="1">
                <a:latin typeface="+mn-lt"/>
              </a:defRPr>
            </a:lvl1pPr>
          </a:lstStyle>
          <a:p>
            <a:pPr lvl="0"/>
            <a:r>
              <a:rPr lang="de-DE" dirty="0"/>
              <a:t>Headline durch Klicken hinzufügen</a:t>
            </a:r>
          </a:p>
        </p:txBody>
      </p:sp>
      <p:sp>
        <p:nvSpPr>
          <p:cNvPr id="9" name="Textplatzhalter 8"/>
          <p:cNvSpPr>
            <a:spLocks noGrp="1"/>
          </p:cNvSpPr>
          <p:nvPr>
            <p:ph type="body" sz="quarter" idx="11"/>
          </p:nvPr>
        </p:nvSpPr>
        <p:spPr>
          <a:xfrm>
            <a:off x="757021" y="2179201"/>
            <a:ext cx="11050980" cy="369332"/>
          </a:xfrm>
          <a:prstGeom prst="rect">
            <a:avLst/>
          </a:prstGeom>
        </p:spPr>
        <p:txBody>
          <a:bodyPr wrap="square" lIns="0" tIns="0" rIns="0" bIns="0">
            <a:spAutoFit/>
          </a:bodyPr>
          <a:lstStyle>
            <a:lvl1pPr marL="237061" indent="-237061">
              <a:lnSpc>
                <a:spcPct val="100000"/>
              </a:lnSpc>
              <a:spcAft>
                <a:spcPts val="1067"/>
              </a:spcAft>
              <a:buFont typeface="Arial" panose="020B0604020202020204" pitchFamily="34" charset="0"/>
              <a:buChar char="•"/>
              <a:defRPr sz="2400" baseline="0">
                <a:latin typeface="+mn-lt"/>
              </a:defRPr>
            </a:lvl1pPr>
            <a:lvl2pPr marL="480472" indent="-243411">
              <a:lnSpc>
                <a:spcPct val="100000"/>
              </a:lnSpc>
              <a:spcAft>
                <a:spcPts val="800"/>
              </a:spcAft>
              <a:buSzPct val="100000"/>
              <a:buFont typeface="Arial" panose="020B0604020202020204" pitchFamily="34" charset="0"/>
              <a:buChar char="•"/>
              <a:defRPr sz="2133"/>
            </a:lvl2pPr>
            <a:lvl3pPr marL="717533" indent="-237061">
              <a:lnSpc>
                <a:spcPct val="100000"/>
              </a:lnSpc>
              <a:spcAft>
                <a:spcPts val="533"/>
              </a:spcAft>
              <a:buFont typeface="Arial" panose="020B0604020202020204" pitchFamily="34" charset="0"/>
              <a:buChar char="•"/>
              <a:defRPr/>
            </a:lvl3pPr>
            <a:lvl4pPr marL="954593" indent="-237061">
              <a:lnSpc>
                <a:spcPct val="100000"/>
              </a:lnSpc>
              <a:spcAft>
                <a:spcPts val="267"/>
              </a:spcAft>
              <a:buFont typeface="Arial" panose="020B0604020202020204" pitchFamily="34" charset="0"/>
              <a:buChar char="•"/>
              <a:defRPr/>
            </a:lvl4pPr>
            <a:lvl5pPr marL="1198003" indent="-239178">
              <a:lnSpc>
                <a:spcPct val="100000"/>
              </a:lnSpc>
              <a:spcAft>
                <a:spcPts val="133"/>
              </a:spcAft>
              <a:buFont typeface="Arial" panose="020B0604020202020204" pitchFamily="34" charset="0"/>
              <a:buChar char="•"/>
              <a:defRPr sz="1467"/>
            </a:lvl5pPr>
          </a:lstStyle>
          <a:p>
            <a:pPr lvl="0"/>
            <a:endParaRPr lang="de-DE" dirty="0"/>
          </a:p>
        </p:txBody>
      </p:sp>
      <p:sp>
        <p:nvSpPr>
          <p:cNvPr id="7" name="AutoShape 6">
            <a:extLst>
              <a:ext uri="{FF2B5EF4-FFF2-40B4-BE49-F238E27FC236}">
                <a16:creationId xmlns:a16="http://schemas.microsoft.com/office/drawing/2014/main" id="{7E2A76D0-C56E-D29E-CE2A-B4E096D3FFB7}"/>
              </a:ext>
            </a:extLst>
          </p:cNvPr>
          <p:cNvSpPr>
            <a:spLocks noChangeAspect="1" noChangeArrowheads="1"/>
          </p:cNvSpPr>
          <p:nvPr userDrawn="1"/>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de-DE"/>
          </a:p>
        </p:txBody>
      </p:sp>
    </p:spTree>
    <p:extLst>
      <p:ext uri="{BB962C8B-B14F-4D97-AF65-F5344CB8AC3E}">
        <p14:creationId xmlns:p14="http://schemas.microsoft.com/office/powerpoint/2010/main" val="2797071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D3EB3054-B75A-4BD7-8B3E-8DC0F614FAF3}" type="datetimeFigureOut">
              <a:rPr lang="de-DE" smtClean="0"/>
              <a:t>07.10.2025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02006FE-6571-4354-8775-F8708372C227}" type="slidenum">
              <a:rPr lang="de-DE" smtClean="0"/>
              <a:t>‹Nr.›</a:t>
            </a:fld>
            <a:endParaRPr lang="de-DE"/>
          </a:p>
        </p:txBody>
      </p:sp>
    </p:spTree>
    <p:extLst>
      <p:ext uri="{BB962C8B-B14F-4D97-AF65-F5344CB8AC3E}">
        <p14:creationId xmlns:p14="http://schemas.microsoft.com/office/powerpoint/2010/main" val="3433200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D3EB3054-B75A-4BD7-8B3E-8DC0F614FAF3}" type="datetimeFigureOut">
              <a:rPr lang="de-DE" smtClean="0"/>
              <a:t>07.10.2025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02006FE-6571-4354-8775-F8708372C227}" type="slidenum">
              <a:rPr lang="de-DE" smtClean="0"/>
              <a:t>‹Nr.›</a:t>
            </a:fld>
            <a:endParaRPr lang="de-DE"/>
          </a:p>
        </p:txBody>
      </p:sp>
    </p:spTree>
    <p:extLst>
      <p:ext uri="{BB962C8B-B14F-4D97-AF65-F5344CB8AC3E}">
        <p14:creationId xmlns:p14="http://schemas.microsoft.com/office/powerpoint/2010/main" val="2835585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D3EB3054-B75A-4BD7-8B3E-8DC0F614FAF3}" type="datetimeFigureOut">
              <a:rPr lang="de-DE" smtClean="0"/>
              <a:t>07.10.2025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802006FE-6571-4354-8775-F8708372C227}" type="slidenum">
              <a:rPr lang="de-DE" smtClean="0"/>
              <a:t>‹Nr.›</a:t>
            </a:fld>
            <a:endParaRPr lang="de-DE"/>
          </a:p>
        </p:txBody>
      </p:sp>
    </p:spTree>
    <p:extLst>
      <p:ext uri="{BB962C8B-B14F-4D97-AF65-F5344CB8AC3E}">
        <p14:creationId xmlns:p14="http://schemas.microsoft.com/office/powerpoint/2010/main" val="742901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D3EB3054-B75A-4BD7-8B3E-8DC0F614FAF3}" type="datetimeFigureOut">
              <a:rPr lang="de-DE" smtClean="0"/>
              <a:t>07.10.2025</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802006FE-6571-4354-8775-F8708372C227}" type="slidenum">
              <a:rPr lang="de-DE" smtClean="0"/>
              <a:t>‹Nr.›</a:t>
            </a:fld>
            <a:endParaRPr lang="de-DE"/>
          </a:p>
        </p:txBody>
      </p:sp>
    </p:spTree>
    <p:extLst>
      <p:ext uri="{BB962C8B-B14F-4D97-AF65-F5344CB8AC3E}">
        <p14:creationId xmlns:p14="http://schemas.microsoft.com/office/powerpoint/2010/main" val="2024084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D3EB3054-B75A-4BD7-8B3E-8DC0F614FAF3}" type="datetimeFigureOut">
              <a:rPr lang="de-DE" smtClean="0"/>
              <a:t>07.10.2025</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802006FE-6571-4354-8775-F8708372C227}" type="slidenum">
              <a:rPr lang="de-DE" smtClean="0"/>
              <a:t>‹Nr.›</a:t>
            </a:fld>
            <a:endParaRPr lang="de-DE"/>
          </a:p>
        </p:txBody>
      </p:sp>
    </p:spTree>
    <p:extLst>
      <p:ext uri="{BB962C8B-B14F-4D97-AF65-F5344CB8AC3E}">
        <p14:creationId xmlns:p14="http://schemas.microsoft.com/office/powerpoint/2010/main" val="2440206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D3EB3054-B75A-4BD7-8B3E-8DC0F614FAF3}" type="datetimeFigureOut">
              <a:rPr lang="de-DE" smtClean="0"/>
              <a:t>07.10.2025</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802006FE-6571-4354-8775-F8708372C227}" type="slidenum">
              <a:rPr lang="de-DE" smtClean="0"/>
              <a:t>‹Nr.›</a:t>
            </a:fld>
            <a:endParaRPr lang="de-DE"/>
          </a:p>
        </p:txBody>
      </p:sp>
    </p:spTree>
    <p:extLst>
      <p:ext uri="{BB962C8B-B14F-4D97-AF65-F5344CB8AC3E}">
        <p14:creationId xmlns:p14="http://schemas.microsoft.com/office/powerpoint/2010/main" val="30876928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D3EB3054-B75A-4BD7-8B3E-8DC0F614FAF3}" type="datetimeFigureOut">
              <a:rPr lang="de-DE" smtClean="0"/>
              <a:t>07.10.2025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802006FE-6571-4354-8775-F8708372C227}" type="slidenum">
              <a:rPr lang="de-DE" smtClean="0"/>
              <a:t>‹Nr.›</a:t>
            </a:fld>
            <a:endParaRPr lang="de-DE"/>
          </a:p>
        </p:txBody>
      </p:sp>
    </p:spTree>
    <p:extLst>
      <p:ext uri="{BB962C8B-B14F-4D97-AF65-F5344CB8AC3E}">
        <p14:creationId xmlns:p14="http://schemas.microsoft.com/office/powerpoint/2010/main" val="3453883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D3EB3054-B75A-4BD7-8B3E-8DC0F614FAF3}" type="datetimeFigureOut">
              <a:rPr lang="de-DE" smtClean="0"/>
              <a:t>07.10.2025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802006FE-6571-4354-8775-F8708372C227}" type="slidenum">
              <a:rPr lang="de-DE" smtClean="0"/>
              <a:t>‹Nr.›</a:t>
            </a:fld>
            <a:endParaRPr lang="de-DE"/>
          </a:p>
        </p:txBody>
      </p:sp>
    </p:spTree>
    <p:extLst>
      <p:ext uri="{BB962C8B-B14F-4D97-AF65-F5344CB8AC3E}">
        <p14:creationId xmlns:p14="http://schemas.microsoft.com/office/powerpoint/2010/main" val="2509888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image" Target="../media/image3.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EB3054-B75A-4BD7-8B3E-8DC0F614FAF3}" type="datetimeFigureOut">
              <a:rPr lang="de-DE" smtClean="0"/>
              <a:t>07.10.2025</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2006FE-6571-4354-8775-F8708372C227}" type="slidenum">
              <a:rPr lang="de-DE" smtClean="0"/>
              <a:t>‹Nr.›</a:t>
            </a:fld>
            <a:endParaRPr lang="de-DE"/>
          </a:p>
        </p:txBody>
      </p:sp>
    </p:spTree>
    <p:extLst>
      <p:ext uri="{BB962C8B-B14F-4D97-AF65-F5344CB8AC3E}">
        <p14:creationId xmlns:p14="http://schemas.microsoft.com/office/powerpoint/2010/main" val="5947254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hteck 8"/>
          <p:cNvSpPr/>
          <p:nvPr userDrawn="1"/>
        </p:nvSpPr>
        <p:spPr>
          <a:xfrm>
            <a:off x="0" y="750888"/>
            <a:ext cx="12192000"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pic>
        <p:nvPicPr>
          <p:cNvPr id="12" name="Grafik 11"/>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60198" y="211045"/>
            <a:ext cx="1537581" cy="395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liennummernplatzhalter 3"/>
          <p:cNvSpPr txBox="1">
            <a:spLocks/>
          </p:cNvSpPr>
          <p:nvPr userDrawn="1"/>
        </p:nvSpPr>
        <p:spPr bwMode="auto">
          <a:xfrm>
            <a:off x="10687060" y="6583149"/>
            <a:ext cx="112183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tabLst>
                <a:tab pos="7702550" algn="r"/>
              </a:tabLst>
              <a:defRPr>
                <a:solidFill>
                  <a:schemeClr val="tx1"/>
                </a:solidFill>
                <a:latin typeface="Arial" charset="0"/>
                <a:cs typeface="Arial" charset="0"/>
              </a:defRPr>
            </a:lvl1pPr>
            <a:lvl2pPr marL="742950" indent="-285750" eaLnBrk="0" hangingPunct="0">
              <a:tabLst>
                <a:tab pos="7702550" algn="r"/>
              </a:tabLst>
              <a:defRPr>
                <a:solidFill>
                  <a:schemeClr val="tx1"/>
                </a:solidFill>
                <a:latin typeface="Arial" charset="0"/>
                <a:cs typeface="Arial" charset="0"/>
              </a:defRPr>
            </a:lvl2pPr>
            <a:lvl3pPr marL="1143000" indent="-228600" eaLnBrk="0" hangingPunct="0">
              <a:tabLst>
                <a:tab pos="7702550" algn="r"/>
              </a:tabLst>
              <a:defRPr>
                <a:solidFill>
                  <a:schemeClr val="tx1"/>
                </a:solidFill>
                <a:latin typeface="Arial" charset="0"/>
                <a:cs typeface="Arial" charset="0"/>
              </a:defRPr>
            </a:lvl3pPr>
            <a:lvl4pPr marL="1600200" indent="-228600" eaLnBrk="0" hangingPunct="0">
              <a:tabLst>
                <a:tab pos="7702550" algn="r"/>
              </a:tabLst>
              <a:defRPr>
                <a:solidFill>
                  <a:schemeClr val="tx1"/>
                </a:solidFill>
                <a:latin typeface="Arial" charset="0"/>
                <a:cs typeface="Arial" charset="0"/>
              </a:defRPr>
            </a:lvl4pPr>
            <a:lvl5pPr marL="2057400" indent="-228600" eaLnBrk="0" hangingPunct="0">
              <a:tabLst>
                <a:tab pos="7702550" algn="r"/>
              </a:tabLst>
              <a:defRPr>
                <a:solidFill>
                  <a:schemeClr val="tx1"/>
                </a:solidFill>
                <a:latin typeface="Arial" charset="0"/>
                <a:cs typeface="Arial" charset="0"/>
              </a:defRPr>
            </a:lvl5pPr>
            <a:lvl6pPr marL="2514600" indent="-228600" eaLnBrk="0" fontAlgn="base" hangingPunct="0">
              <a:spcBef>
                <a:spcPct val="0"/>
              </a:spcBef>
              <a:spcAft>
                <a:spcPct val="0"/>
              </a:spcAft>
              <a:tabLst>
                <a:tab pos="7702550" algn="r"/>
              </a:tabLst>
              <a:defRPr>
                <a:solidFill>
                  <a:schemeClr val="tx1"/>
                </a:solidFill>
                <a:latin typeface="Arial" charset="0"/>
                <a:cs typeface="Arial" charset="0"/>
              </a:defRPr>
            </a:lvl6pPr>
            <a:lvl7pPr marL="2971800" indent="-228600" eaLnBrk="0" fontAlgn="base" hangingPunct="0">
              <a:spcBef>
                <a:spcPct val="0"/>
              </a:spcBef>
              <a:spcAft>
                <a:spcPct val="0"/>
              </a:spcAft>
              <a:tabLst>
                <a:tab pos="7702550" algn="r"/>
              </a:tabLst>
              <a:defRPr>
                <a:solidFill>
                  <a:schemeClr val="tx1"/>
                </a:solidFill>
                <a:latin typeface="Arial" charset="0"/>
                <a:cs typeface="Arial" charset="0"/>
              </a:defRPr>
            </a:lvl7pPr>
            <a:lvl8pPr marL="3429000" indent="-228600" eaLnBrk="0" fontAlgn="base" hangingPunct="0">
              <a:spcBef>
                <a:spcPct val="0"/>
              </a:spcBef>
              <a:spcAft>
                <a:spcPct val="0"/>
              </a:spcAft>
              <a:tabLst>
                <a:tab pos="7702550" algn="r"/>
              </a:tabLst>
              <a:defRPr>
                <a:solidFill>
                  <a:schemeClr val="tx1"/>
                </a:solidFill>
                <a:latin typeface="Arial" charset="0"/>
                <a:cs typeface="Arial" charset="0"/>
              </a:defRPr>
            </a:lvl8pPr>
            <a:lvl9pPr marL="3886200" indent="-228600" eaLnBrk="0" fontAlgn="base" hangingPunct="0">
              <a:spcBef>
                <a:spcPct val="0"/>
              </a:spcBef>
              <a:spcAft>
                <a:spcPct val="0"/>
              </a:spcAft>
              <a:tabLst>
                <a:tab pos="7702550" algn="r"/>
              </a:tabLst>
              <a:defRPr>
                <a:solidFill>
                  <a:schemeClr val="tx1"/>
                </a:solidFill>
                <a:latin typeface="Arial" charset="0"/>
                <a:cs typeface="Arial" charset="0"/>
              </a:defRPr>
            </a:lvl9pPr>
          </a:lstStyle>
          <a:p>
            <a:pPr algn="r" eaLnBrk="1" hangingPunct="1">
              <a:defRPr/>
            </a:pPr>
            <a:r>
              <a:rPr lang="de-DE" altLang="de-DE" sz="933" dirty="0">
                <a:solidFill>
                  <a:srgbClr val="000000"/>
                </a:solidFill>
              </a:rPr>
              <a:t> |  </a:t>
            </a:r>
            <a:fld id="{C1E581F2-1995-439C-B81E-3800D8B6B2B1}" type="slidenum">
              <a:rPr lang="de-DE" altLang="de-DE" sz="933" smtClean="0">
                <a:solidFill>
                  <a:srgbClr val="000000"/>
                </a:solidFill>
              </a:rPr>
              <a:pPr algn="r" eaLnBrk="1" hangingPunct="1">
                <a:defRPr/>
              </a:pPr>
              <a:t>‹Nr.›</a:t>
            </a:fld>
            <a:endParaRPr lang="de-DE" altLang="de-DE" sz="933" dirty="0">
              <a:solidFill>
                <a:srgbClr val="000000"/>
              </a:solidFill>
            </a:endParaRPr>
          </a:p>
        </p:txBody>
      </p:sp>
      <p:pic>
        <p:nvPicPr>
          <p:cNvPr id="3" name="Grafik 2" descr="Ein Bild, das Screenshot, Schrift, Text, Grafiken enthält.&#10;&#10;Automatisch generierte Beschreibung">
            <a:extLst>
              <a:ext uri="{FF2B5EF4-FFF2-40B4-BE49-F238E27FC236}">
                <a16:creationId xmlns:a16="http://schemas.microsoft.com/office/drawing/2014/main" id="{83C5EF5C-0697-F551-7503-1FA67EDC599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510621" y="120568"/>
            <a:ext cx="1205175" cy="557952"/>
          </a:xfrm>
          <a:prstGeom prst="rect">
            <a:avLst/>
          </a:prstGeom>
        </p:spPr>
      </p:pic>
    </p:spTree>
    <p:extLst>
      <p:ext uri="{BB962C8B-B14F-4D97-AF65-F5344CB8AC3E}">
        <p14:creationId xmlns:p14="http://schemas.microsoft.com/office/powerpoint/2010/main" val="4175401795"/>
      </p:ext>
    </p:extLst>
  </p:cSld>
  <p:clrMap bg1="lt1" tx1="dk1" bg2="lt2" tx2="dk2" accent1="accent1" accent2="accent2" accent3="accent3" accent4="accent4" accent5="accent5" accent6="accent6" hlink="hlink" folHlink="folHlink"/>
  <p:sldLayoutIdLst>
    <p:sldLayoutId id="2147485961" r:id="rId1"/>
    <p:sldLayoutId id="2147485963" r:id="rId2"/>
    <p:sldLayoutId id="2147485964" r:id="rId3"/>
  </p:sldLayoutIdLst>
  <p:hf hdr="0" ftr="0" dt="0"/>
  <p:txStyles>
    <p:title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Arial" charset="0"/>
        </a:defRPr>
      </a:lvl2pPr>
      <a:lvl3pPr algn="l" rtl="0" eaLnBrk="0" fontAlgn="base" hangingPunct="0">
        <a:spcBef>
          <a:spcPct val="0"/>
        </a:spcBef>
        <a:spcAft>
          <a:spcPct val="0"/>
        </a:spcAft>
        <a:defRPr sz="3200" b="1">
          <a:solidFill>
            <a:schemeClr val="tx2"/>
          </a:solidFill>
          <a:latin typeface="Arial" charset="0"/>
        </a:defRPr>
      </a:lvl3pPr>
      <a:lvl4pPr algn="l" rtl="0" eaLnBrk="0" fontAlgn="base" hangingPunct="0">
        <a:spcBef>
          <a:spcPct val="0"/>
        </a:spcBef>
        <a:spcAft>
          <a:spcPct val="0"/>
        </a:spcAft>
        <a:defRPr sz="3200" b="1">
          <a:solidFill>
            <a:schemeClr val="tx2"/>
          </a:solidFill>
          <a:latin typeface="Arial" charset="0"/>
        </a:defRPr>
      </a:lvl4pPr>
      <a:lvl5pPr algn="l" rtl="0" eaLnBrk="0" fontAlgn="base" hangingPunct="0">
        <a:spcBef>
          <a:spcPct val="0"/>
        </a:spcBef>
        <a:spcAft>
          <a:spcPct val="0"/>
        </a:spcAft>
        <a:defRPr sz="3200" b="1">
          <a:solidFill>
            <a:schemeClr val="tx2"/>
          </a:solidFill>
          <a:latin typeface="Arial" charset="0"/>
        </a:defRPr>
      </a:lvl5pPr>
      <a:lvl6pPr marL="609585" algn="l" rtl="0" eaLnBrk="1" fontAlgn="base" hangingPunct="1">
        <a:spcBef>
          <a:spcPct val="0"/>
        </a:spcBef>
        <a:spcAft>
          <a:spcPct val="0"/>
        </a:spcAft>
        <a:defRPr sz="3200" b="1">
          <a:solidFill>
            <a:schemeClr val="bg2"/>
          </a:solidFill>
          <a:latin typeface="Arial" charset="0"/>
        </a:defRPr>
      </a:lvl6pPr>
      <a:lvl7pPr marL="1219170" algn="l" rtl="0" eaLnBrk="1" fontAlgn="base" hangingPunct="1">
        <a:spcBef>
          <a:spcPct val="0"/>
        </a:spcBef>
        <a:spcAft>
          <a:spcPct val="0"/>
        </a:spcAft>
        <a:defRPr sz="3200" b="1">
          <a:solidFill>
            <a:schemeClr val="bg2"/>
          </a:solidFill>
          <a:latin typeface="Arial" charset="0"/>
        </a:defRPr>
      </a:lvl7pPr>
      <a:lvl8pPr marL="1828754" algn="l" rtl="0" eaLnBrk="1" fontAlgn="base" hangingPunct="1">
        <a:spcBef>
          <a:spcPct val="0"/>
        </a:spcBef>
        <a:spcAft>
          <a:spcPct val="0"/>
        </a:spcAft>
        <a:defRPr sz="3200" b="1">
          <a:solidFill>
            <a:schemeClr val="bg2"/>
          </a:solidFill>
          <a:latin typeface="Arial" charset="0"/>
        </a:defRPr>
      </a:lvl8pPr>
      <a:lvl9pPr marL="2438339" algn="l" rtl="0" eaLnBrk="1" fontAlgn="base" hangingPunct="1">
        <a:spcBef>
          <a:spcPct val="0"/>
        </a:spcBef>
        <a:spcAft>
          <a:spcPct val="0"/>
        </a:spcAft>
        <a:defRPr sz="3200" b="1">
          <a:solidFill>
            <a:schemeClr val="bg2"/>
          </a:solidFill>
          <a:latin typeface="Arial" charset="0"/>
        </a:defRPr>
      </a:lvl9pPr>
    </p:titleStyle>
    <p:bodyStyle>
      <a:lvl1pPr marL="241294" indent="-241294" algn="l" rtl="0" eaLnBrk="0" fontAlgn="base" hangingPunct="0">
        <a:lnSpc>
          <a:spcPct val="110000"/>
        </a:lnSpc>
        <a:spcBef>
          <a:spcPct val="0"/>
        </a:spcBef>
        <a:spcAft>
          <a:spcPct val="0"/>
        </a:spcAft>
        <a:buChar char="•"/>
        <a:defRPr sz="2667">
          <a:solidFill>
            <a:schemeClr val="tx1"/>
          </a:solidFill>
          <a:latin typeface="+mn-lt"/>
          <a:ea typeface="+mn-ea"/>
          <a:cs typeface="+mn-cs"/>
        </a:defRPr>
      </a:lvl1pPr>
      <a:lvl2pPr marL="721766" indent="-241294" algn="l" rtl="0" eaLnBrk="0" fontAlgn="base" hangingPunct="0">
        <a:lnSpc>
          <a:spcPct val="110000"/>
        </a:lnSpc>
        <a:spcBef>
          <a:spcPct val="0"/>
        </a:spcBef>
        <a:spcAft>
          <a:spcPct val="0"/>
        </a:spcAft>
        <a:buSzPct val="80000"/>
        <a:buChar char="-"/>
        <a:defRPr sz="2667">
          <a:solidFill>
            <a:schemeClr val="tx1"/>
          </a:solidFill>
          <a:latin typeface="+mn-lt"/>
        </a:defRPr>
      </a:lvl2pPr>
      <a:lvl3pPr marL="1193770" indent="-232828" algn="l" rtl="0" eaLnBrk="0" fontAlgn="base" hangingPunct="0">
        <a:lnSpc>
          <a:spcPct val="110000"/>
        </a:lnSpc>
        <a:spcBef>
          <a:spcPct val="0"/>
        </a:spcBef>
        <a:spcAft>
          <a:spcPct val="0"/>
        </a:spcAft>
        <a:buFont typeface="Wingdings" pitchFamily="2" charset="2"/>
        <a:buChar char="§"/>
        <a:defRPr sz="1867">
          <a:solidFill>
            <a:schemeClr val="tx1"/>
          </a:solidFill>
          <a:latin typeface="+mn-lt"/>
        </a:defRPr>
      </a:lvl3pPr>
      <a:lvl4pPr marL="1680591" indent="-247644" algn="l" rtl="0" eaLnBrk="0" fontAlgn="base" hangingPunct="0">
        <a:lnSpc>
          <a:spcPct val="110000"/>
        </a:lnSpc>
        <a:spcBef>
          <a:spcPct val="0"/>
        </a:spcBef>
        <a:spcAft>
          <a:spcPct val="0"/>
        </a:spcAft>
        <a:buChar char="•"/>
        <a:defRPr sz="1600">
          <a:solidFill>
            <a:schemeClr val="tx1"/>
          </a:solidFill>
          <a:latin typeface="+mn-lt"/>
        </a:defRPr>
      </a:lvl4pPr>
      <a:lvl5pPr marL="2163179" indent="-243411" algn="l" rtl="0" eaLnBrk="0" fontAlgn="base" hangingPunct="0">
        <a:lnSpc>
          <a:spcPct val="110000"/>
        </a:lnSpc>
        <a:spcBef>
          <a:spcPct val="0"/>
        </a:spcBef>
        <a:spcAft>
          <a:spcPct val="0"/>
        </a:spcAft>
        <a:buChar char="-"/>
        <a:defRPr sz="1600">
          <a:solidFill>
            <a:schemeClr val="tx1"/>
          </a:solidFill>
          <a:latin typeface="+mn-lt"/>
        </a:defRPr>
      </a:lvl5pPr>
      <a:lvl6pPr marL="2772764" indent="-243411" algn="l" rtl="0" eaLnBrk="1" fontAlgn="base" hangingPunct="1">
        <a:lnSpc>
          <a:spcPct val="110000"/>
        </a:lnSpc>
        <a:spcBef>
          <a:spcPct val="0"/>
        </a:spcBef>
        <a:spcAft>
          <a:spcPct val="0"/>
        </a:spcAft>
        <a:buChar char="-"/>
        <a:defRPr sz="1600">
          <a:solidFill>
            <a:schemeClr val="tx1"/>
          </a:solidFill>
          <a:latin typeface="+mn-lt"/>
        </a:defRPr>
      </a:lvl6pPr>
      <a:lvl7pPr marL="3382349" indent="-243411" algn="l" rtl="0" eaLnBrk="1" fontAlgn="base" hangingPunct="1">
        <a:lnSpc>
          <a:spcPct val="110000"/>
        </a:lnSpc>
        <a:spcBef>
          <a:spcPct val="0"/>
        </a:spcBef>
        <a:spcAft>
          <a:spcPct val="0"/>
        </a:spcAft>
        <a:buChar char="-"/>
        <a:defRPr sz="1600">
          <a:solidFill>
            <a:schemeClr val="tx1"/>
          </a:solidFill>
          <a:latin typeface="+mn-lt"/>
        </a:defRPr>
      </a:lvl7pPr>
      <a:lvl8pPr marL="3991934" indent="-243411" algn="l" rtl="0" eaLnBrk="1" fontAlgn="base" hangingPunct="1">
        <a:lnSpc>
          <a:spcPct val="110000"/>
        </a:lnSpc>
        <a:spcBef>
          <a:spcPct val="0"/>
        </a:spcBef>
        <a:spcAft>
          <a:spcPct val="0"/>
        </a:spcAft>
        <a:buChar char="-"/>
        <a:defRPr sz="1600">
          <a:solidFill>
            <a:schemeClr val="tx1"/>
          </a:solidFill>
          <a:latin typeface="+mn-lt"/>
        </a:defRPr>
      </a:lvl8pPr>
      <a:lvl9pPr marL="4601518" indent="-243411" algn="l" rtl="0" eaLnBrk="1" fontAlgn="base" hangingPunct="1">
        <a:lnSpc>
          <a:spcPct val="110000"/>
        </a:lnSpc>
        <a:spcBef>
          <a:spcPct val="0"/>
        </a:spcBef>
        <a:spcAft>
          <a:spcPct val="0"/>
        </a:spcAft>
        <a:buChar char="-"/>
        <a:defRPr sz="1600">
          <a:solidFill>
            <a:schemeClr val="tx1"/>
          </a:solidFill>
          <a:latin typeface="+mn-lt"/>
        </a:defRPr>
      </a:lvl9pPr>
    </p:bodyStyle>
    <p:other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Grafik 7"/>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50401" y="343953"/>
            <a:ext cx="2475239" cy="636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fik 5" descr="Ein Bild, das Screenshot, Schrift, Text, Grafiken enthält.&#10;&#10;Automatisch generierte Beschreibung">
            <a:extLst>
              <a:ext uri="{FF2B5EF4-FFF2-40B4-BE49-F238E27FC236}">
                <a16:creationId xmlns:a16="http://schemas.microsoft.com/office/drawing/2014/main" id="{E77EF6E6-222F-8330-9ECD-32504C63199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17616" y="198717"/>
            <a:ext cx="2183624" cy="1010937"/>
          </a:xfrm>
          <a:prstGeom prst="rect">
            <a:avLst/>
          </a:prstGeom>
        </p:spPr>
      </p:pic>
    </p:spTree>
  </p:cSld>
  <p:clrMap bg1="lt1" tx1="dk1" bg2="lt2" tx2="dk2" accent1="accent1" accent2="accent2" accent3="accent3" accent4="accent4" accent5="accent5" accent6="accent6" hlink="hlink" folHlink="folHlink"/>
  <p:sldLayoutIdLst>
    <p:sldLayoutId id="2147485957" r:id="rId1"/>
    <p:sldLayoutId id="2147485965" r:id="rId2"/>
  </p:sldLayoutIdLst>
  <p:hf hdr="0" ftr="0" dt="0"/>
  <p:txStyles>
    <p:titleStyle>
      <a:lvl1pPr algn="l" rtl="0" eaLnBrk="1" fontAlgn="base" hangingPunct="1">
        <a:spcBef>
          <a:spcPct val="0"/>
        </a:spcBef>
        <a:spcAft>
          <a:spcPct val="0"/>
        </a:spcAft>
        <a:defRPr sz="3200" b="1">
          <a:solidFill>
            <a:schemeClr val="tx2"/>
          </a:solidFill>
          <a:latin typeface="+mj-lt"/>
          <a:ea typeface="+mj-ea"/>
          <a:cs typeface="+mj-cs"/>
        </a:defRPr>
      </a:lvl1pPr>
      <a:lvl2pPr algn="l" rtl="0" eaLnBrk="1" fontAlgn="base" hangingPunct="1">
        <a:spcBef>
          <a:spcPct val="0"/>
        </a:spcBef>
        <a:spcAft>
          <a:spcPct val="0"/>
        </a:spcAft>
        <a:defRPr sz="3200" b="1">
          <a:solidFill>
            <a:schemeClr val="tx2"/>
          </a:solidFill>
          <a:latin typeface="Arial" charset="0"/>
        </a:defRPr>
      </a:lvl2pPr>
      <a:lvl3pPr algn="l" rtl="0" eaLnBrk="1" fontAlgn="base" hangingPunct="1">
        <a:spcBef>
          <a:spcPct val="0"/>
        </a:spcBef>
        <a:spcAft>
          <a:spcPct val="0"/>
        </a:spcAft>
        <a:defRPr sz="3200" b="1">
          <a:solidFill>
            <a:schemeClr val="tx2"/>
          </a:solidFill>
          <a:latin typeface="Arial" charset="0"/>
        </a:defRPr>
      </a:lvl3pPr>
      <a:lvl4pPr algn="l" rtl="0" eaLnBrk="1" fontAlgn="base" hangingPunct="1">
        <a:spcBef>
          <a:spcPct val="0"/>
        </a:spcBef>
        <a:spcAft>
          <a:spcPct val="0"/>
        </a:spcAft>
        <a:defRPr sz="3200" b="1">
          <a:solidFill>
            <a:schemeClr val="tx2"/>
          </a:solidFill>
          <a:latin typeface="Arial" charset="0"/>
        </a:defRPr>
      </a:lvl4pPr>
      <a:lvl5pPr algn="l" rtl="0" eaLnBrk="1" fontAlgn="base" hangingPunct="1">
        <a:spcBef>
          <a:spcPct val="0"/>
        </a:spcBef>
        <a:spcAft>
          <a:spcPct val="0"/>
        </a:spcAft>
        <a:defRPr sz="3200" b="1">
          <a:solidFill>
            <a:schemeClr val="tx2"/>
          </a:solidFill>
          <a:latin typeface="Arial" charset="0"/>
        </a:defRPr>
      </a:lvl5pPr>
      <a:lvl6pPr marL="609585" algn="l" rtl="0" eaLnBrk="1" fontAlgn="base" hangingPunct="1">
        <a:spcBef>
          <a:spcPct val="0"/>
        </a:spcBef>
        <a:spcAft>
          <a:spcPct val="0"/>
        </a:spcAft>
        <a:defRPr sz="3200" b="1">
          <a:solidFill>
            <a:schemeClr val="bg2"/>
          </a:solidFill>
          <a:latin typeface="Arial" charset="0"/>
        </a:defRPr>
      </a:lvl6pPr>
      <a:lvl7pPr marL="1219170" algn="l" rtl="0" eaLnBrk="1" fontAlgn="base" hangingPunct="1">
        <a:spcBef>
          <a:spcPct val="0"/>
        </a:spcBef>
        <a:spcAft>
          <a:spcPct val="0"/>
        </a:spcAft>
        <a:defRPr sz="3200" b="1">
          <a:solidFill>
            <a:schemeClr val="bg2"/>
          </a:solidFill>
          <a:latin typeface="Arial" charset="0"/>
        </a:defRPr>
      </a:lvl7pPr>
      <a:lvl8pPr marL="1828754" algn="l" rtl="0" eaLnBrk="1" fontAlgn="base" hangingPunct="1">
        <a:spcBef>
          <a:spcPct val="0"/>
        </a:spcBef>
        <a:spcAft>
          <a:spcPct val="0"/>
        </a:spcAft>
        <a:defRPr sz="3200" b="1">
          <a:solidFill>
            <a:schemeClr val="bg2"/>
          </a:solidFill>
          <a:latin typeface="Arial" charset="0"/>
        </a:defRPr>
      </a:lvl8pPr>
      <a:lvl9pPr marL="2438339" algn="l" rtl="0" eaLnBrk="1" fontAlgn="base" hangingPunct="1">
        <a:spcBef>
          <a:spcPct val="0"/>
        </a:spcBef>
        <a:spcAft>
          <a:spcPct val="0"/>
        </a:spcAft>
        <a:defRPr sz="3200" b="1">
          <a:solidFill>
            <a:schemeClr val="bg2"/>
          </a:solidFill>
          <a:latin typeface="Arial" charset="0"/>
        </a:defRPr>
      </a:lvl9pPr>
    </p:titleStyle>
    <p:bodyStyle>
      <a:lvl1pPr marL="241294" indent="-241294" algn="l" rtl="0" eaLnBrk="1" fontAlgn="base" hangingPunct="1">
        <a:lnSpc>
          <a:spcPct val="110000"/>
        </a:lnSpc>
        <a:spcBef>
          <a:spcPct val="0"/>
        </a:spcBef>
        <a:spcAft>
          <a:spcPct val="0"/>
        </a:spcAft>
        <a:buChar char="•"/>
        <a:defRPr sz="2667">
          <a:solidFill>
            <a:schemeClr val="tx1"/>
          </a:solidFill>
          <a:latin typeface="+mn-lt"/>
          <a:ea typeface="+mn-ea"/>
          <a:cs typeface="+mn-cs"/>
        </a:defRPr>
      </a:lvl1pPr>
      <a:lvl2pPr marL="721766" indent="-241294" algn="l" rtl="0" eaLnBrk="1" fontAlgn="base" hangingPunct="1">
        <a:lnSpc>
          <a:spcPct val="110000"/>
        </a:lnSpc>
        <a:spcBef>
          <a:spcPct val="0"/>
        </a:spcBef>
        <a:spcAft>
          <a:spcPct val="0"/>
        </a:spcAft>
        <a:buSzPct val="80000"/>
        <a:buChar char="-"/>
        <a:defRPr sz="2667">
          <a:solidFill>
            <a:schemeClr val="tx1"/>
          </a:solidFill>
          <a:latin typeface="+mn-lt"/>
        </a:defRPr>
      </a:lvl2pPr>
      <a:lvl3pPr marL="1193770" indent="-232828" algn="l" rtl="0" eaLnBrk="1" fontAlgn="base" hangingPunct="1">
        <a:lnSpc>
          <a:spcPct val="110000"/>
        </a:lnSpc>
        <a:spcBef>
          <a:spcPct val="0"/>
        </a:spcBef>
        <a:spcAft>
          <a:spcPct val="0"/>
        </a:spcAft>
        <a:buFont typeface="Wingdings" pitchFamily="2" charset="2"/>
        <a:buChar char="§"/>
        <a:defRPr sz="1867">
          <a:solidFill>
            <a:schemeClr val="tx1"/>
          </a:solidFill>
          <a:latin typeface="+mn-lt"/>
        </a:defRPr>
      </a:lvl3pPr>
      <a:lvl4pPr marL="1680591" indent="-247644" algn="l" rtl="0" eaLnBrk="1" fontAlgn="base" hangingPunct="1">
        <a:lnSpc>
          <a:spcPct val="110000"/>
        </a:lnSpc>
        <a:spcBef>
          <a:spcPct val="0"/>
        </a:spcBef>
        <a:spcAft>
          <a:spcPct val="0"/>
        </a:spcAft>
        <a:buChar char="•"/>
        <a:defRPr sz="1600">
          <a:solidFill>
            <a:schemeClr val="tx1"/>
          </a:solidFill>
          <a:latin typeface="+mn-lt"/>
        </a:defRPr>
      </a:lvl4pPr>
      <a:lvl5pPr marL="2163179" indent="-243411" algn="l" rtl="0" eaLnBrk="1" fontAlgn="base" hangingPunct="1">
        <a:lnSpc>
          <a:spcPct val="110000"/>
        </a:lnSpc>
        <a:spcBef>
          <a:spcPct val="0"/>
        </a:spcBef>
        <a:spcAft>
          <a:spcPct val="0"/>
        </a:spcAft>
        <a:buChar char="-"/>
        <a:defRPr sz="1600">
          <a:solidFill>
            <a:schemeClr val="tx1"/>
          </a:solidFill>
          <a:latin typeface="+mn-lt"/>
        </a:defRPr>
      </a:lvl5pPr>
      <a:lvl6pPr marL="2772764" indent="-243411" algn="l" rtl="0" eaLnBrk="1" fontAlgn="base" hangingPunct="1">
        <a:lnSpc>
          <a:spcPct val="110000"/>
        </a:lnSpc>
        <a:spcBef>
          <a:spcPct val="0"/>
        </a:spcBef>
        <a:spcAft>
          <a:spcPct val="0"/>
        </a:spcAft>
        <a:buChar char="-"/>
        <a:defRPr sz="1600">
          <a:solidFill>
            <a:schemeClr val="tx1"/>
          </a:solidFill>
          <a:latin typeface="+mn-lt"/>
        </a:defRPr>
      </a:lvl6pPr>
      <a:lvl7pPr marL="3382349" indent="-243411" algn="l" rtl="0" eaLnBrk="1" fontAlgn="base" hangingPunct="1">
        <a:lnSpc>
          <a:spcPct val="110000"/>
        </a:lnSpc>
        <a:spcBef>
          <a:spcPct val="0"/>
        </a:spcBef>
        <a:spcAft>
          <a:spcPct val="0"/>
        </a:spcAft>
        <a:buChar char="-"/>
        <a:defRPr sz="1600">
          <a:solidFill>
            <a:schemeClr val="tx1"/>
          </a:solidFill>
          <a:latin typeface="+mn-lt"/>
        </a:defRPr>
      </a:lvl7pPr>
      <a:lvl8pPr marL="3991934" indent="-243411" algn="l" rtl="0" eaLnBrk="1" fontAlgn="base" hangingPunct="1">
        <a:lnSpc>
          <a:spcPct val="110000"/>
        </a:lnSpc>
        <a:spcBef>
          <a:spcPct val="0"/>
        </a:spcBef>
        <a:spcAft>
          <a:spcPct val="0"/>
        </a:spcAft>
        <a:buChar char="-"/>
        <a:defRPr sz="1600">
          <a:solidFill>
            <a:schemeClr val="tx1"/>
          </a:solidFill>
          <a:latin typeface="+mn-lt"/>
        </a:defRPr>
      </a:lvl8pPr>
      <a:lvl9pPr marL="4601518" indent="-243411" algn="l" rtl="0" eaLnBrk="1" fontAlgn="base" hangingPunct="1">
        <a:lnSpc>
          <a:spcPct val="110000"/>
        </a:lnSpc>
        <a:spcBef>
          <a:spcPct val="0"/>
        </a:spcBef>
        <a:spcAft>
          <a:spcPct val="0"/>
        </a:spcAft>
        <a:buChar char="-"/>
        <a:defRPr sz="1600">
          <a:solidFill>
            <a:schemeClr val="tx1"/>
          </a:solidFill>
          <a:latin typeface="+mn-lt"/>
        </a:defRPr>
      </a:lvl9pPr>
    </p:bodyStyle>
    <p:other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15.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sv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37.sv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9.sv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9.sv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9.sv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8" Type="http://schemas.openxmlformats.org/officeDocument/2006/relationships/customXml" Target="../ink/ink2.xml"/><Relationship Id="rId13" Type="http://schemas.openxmlformats.org/officeDocument/2006/relationships/image" Target="../media/image55.png"/><Relationship Id="rId18" Type="http://schemas.openxmlformats.org/officeDocument/2006/relationships/customXml" Target="../ink/ink7.xml"/><Relationship Id="rId26" Type="http://schemas.openxmlformats.org/officeDocument/2006/relationships/customXml" Target="../ink/ink11.xml"/><Relationship Id="rId3" Type="http://schemas.openxmlformats.org/officeDocument/2006/relationships/image" Target="../media/image49.jpeg"/><Relationship Id="rId21" Type="http://schemas.openxmlformats.org/officeDocument/2006/relationships/image" Target="../media/image75.png"/><Relationship Id="rId7" Type="http://schemas.openxmlformats.org/officeDocument/2006/relationships/image" Target="../media/image52.png"/><Relationship Id="rId12" Type="http://schemas.openxmlformats.org/officeDocument/2006/relationships/customXml" Target="../ink/ink4.xml"/><Relationship Id="rId17" Type="http://schemas.openxmlformats.org/officeDocument/2006/relationships/image" Target="../media/image57.png"/><Relationship Id="rId25" Type="http://schemas.openxmlformats.org/officeDocument/2006/relationships/image" Target="../media/image59.png"/><Relationship Id="rId2" Type="http://schemas.openxmlformats.org/officeDocument/2006/relationships/notesSlide" Target="../notesSlides/notesSlide14.xml"/><Relationship Id="rId16" Type="http://schemas.openxmlformats.org/officeDocument/2006/relationships/customXml" Target="../ink/ink6.xml"/><Relationship Id="rId20" Type="http://schemas.openxmlformats.org/officeDocument/2006/relationships/customXml" Target="../ink/ink8.xml"/><Relationship Id="rId29" Type="http://schemas.openxmlformats.org/officeDocument/2006/relationships/hyperlink" Target="https://commons.wikimedia.org/wiki/File:Blue-eyed_domestic_cat_(Felis_silvestris_catus).jpg" TargetMode="External"/><Relationship Id="rId1" Type="http://schemas.openxmlformats.org/officeDocument/2006/relationships/slideLayout" Target="../slideLayouts/slideLayout12.xml"/><Relationship Id="rId6" Type="http://schemas.openxmlformats.org/officeDocument/2006/relationships/customXml" Target="../ink/ink1.xml"/><Relationship Id="rId11" Type="http://schemas.openxmlformats.org/officeDocument/2006/relationships/image" Target="../media/image54.png"/><Relationship Id="rId24" Type="http://schemas.openxmlformats.org/officeDocument/2006/relationships/customXml" Target="../ink/ink10.xml"/><Relationship Id="rId5" Type="http://schemas.openxmlformats.org/officeDocument/2006/relationships/image" Target="../media/image51.jpeg"/><Relationship Id="rId15" Type="http://schemas.openxmlformats.org/officeDocument/2006/relationships/image" Target="../media/image56.png"/><Relationship Id="rId23" Type="http://schemas.openxmlformats.org/officeDocument/2006/relationships/image" Target="../media/image58.png"/><Relationship Id="rId28" Type="http://schemas.openxmlformats.org/officeDocument/2006/relationships/hyperlink" Target="https://creativecommons.org/licenses/by-sa/4.0/deed.en" TargetMode="External"/><Relationship Id="rId10" Type="http://schemas.openxmlformats.org/officeDocument/2006/relationships/customXml" Target="../ink/ink3.xml"/><Relationship Id="rId19" Type="http://schemas.openxmlformats.org/officeDocument/2006/relationships/image" Target="../media/image74.png"/><Relationship Id="rId31" Type="http://schemas.openxmlformats.org/officeDocument/2006/relationships/hyperlink" Target="https://commons.wikimedia.org/wiki/File:Katze_Luna.jpg" TargetMode="External"/><Relationship Id="rId4" Type="http://schemas.openxmlformats.org/officeDocument/2006/relationships/image" Target="../media/image50.jpeg"/><Relationship Id="rId9" Type="http://schemas.openxmlformats.org/officeDocument/2006/relationships/image" Target="../media/image53.png"/><Relationship Id="rId14" Type="http://schemas.openxmlformats.org/officeDocument/2006/relationships/customXml" Target="../ink/ink5.xml"/><Relationship Id="rId22" Type="http://schemas.openxmlformats.org/officeDocument/2006/relationships/customXml" Target="../ink/ink9.xml"/><Relationship Id="rId27" Type="http://schemas.openxmlformats.org/officeDocument/2006/relationships/image" Target="../media/image60.png"/><Relationship Id="rId30" Type="http://schemas.openxmlformats.org/officeDocument/2006/relationships/hyperlink" Target="https://commons.wikimedia.org/wiki/File:Akita_Inu_dog.jpg"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playground.tensorflow.org/" TargetMode="External"/><Relationship Id="rId7" Type="http://schemas.openxmlformats.org/officeDocument/2006/relationships/image" Target="../media/image51.jpe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49.jpeg"/><Relationship Id="rId5" Type="http://schemas.openxmlformats.org/officeDocument/2006/relationships/image" Target="../media/image50.jpeg"/><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hyperlink" Target="https://www.i-am.ai/neural-numbers.html" TargetMode="External"/><Relationship Id="rId5" Type="http://schemas.openxmlformats.org/officeDocument/2006/relationships/image" Target="../media/image67.svg"/><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8" Type="http://schemas.openxmlformats.org/officeDocument/2006/relationships/slide" Target="slide46.xml"/><Relationship Id="rId13" Type="http://schemas.openxmlformats.org/officeDocument/2006/relationships/slide" Target="slide34.xml"/><Relationship Id="rId3" Type="http://schemas.openxmlformats.org/officeDocument/2006/relationships/image" Target="../media/image72.png"/><Relationship Id="rId7" Type="http://schemas.openxmlformats.org/officeDocument/2006/relationships/slide" Target="slide40.xml"/><Relationship Id="rId12" Type="http://schemas.openxmlformats.org/officeDocument/2006/relationships/slide" Target="slide47.xml"/><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slide" Target="slide42.xml"/><Relationship Id="rId11" Type="http://schemas.openxmlformats.org/officeDocument/2006/relationships/slide" Target="slide48.xml"/><Relationship Id="rId5" Type="http://schemas.openxmlformats.org/officeDocument/2006/relationships/slide" Target="slide43.xml"/><Relationship Id="rId10" Type="http://schemas.openxmlformats.org/officeDocument/2006/relationships/slide" Target="slide44.xml"/><Relationship Id="rId4" Type="http://schemas.openxmlformats.org/officeDocument/2006/relationships/slide" Target="slide45.xml"/><Relationship Id="rId9" Type="http://schemas.openxmlformats.org/officeDocument/2006/relationships/slide" Target="slide41.xml"/><Relationship Id="rId14" Type="http://schemas.openxmlformats.org/officeDocument/2006/relationships/slide" Target="slide33.xml"/></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slide" Target="slide32.xml"/></Relationships>
</file>

<file path=ppt/slides/_rels/slide34.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image" Target="../media/image76.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6.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hyperlink" Target="http://www.ki-maker.space/" TargetMode="External"/><Relationship Id="rId2" Type="http://schemas.openxmlformats.org/officeDocument/2006/relationships/image" Target="../media/image82.png"/><Relationship Id="rId1" Type="http://schemas.openxmlformats.org/officeDocument/2006/relationships/slideLayout" Target="../slideLayouts/slideLayout13.xml"/><Relationship Id="rId4" Type="http://schemas.openxmlformats.org/officeDocument/2006/relationships/hyperlink" Target="mailto:hallo@ki-maker.spac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slide" Target="slide32.xml"/><Relationship Id="rId1" Type="http://schemas.openxmlformats.org/officeDocument/2006/relationships/slideLayout" Target="../slideLayouts/slideLayout12.xml"/><Relationship Id="rId4" Type="http://schemas.openxmlformats.org/officeDocument/2006/relationships/image" Target="../media/image84.svg"/></Relationships>
</file>

<file path=ppt/slides/_rels/slide4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 Target="slide32.xml"/><Relationship Id="rId1" Type="http://schemas.openxmlformats.org/officeDocument/2006/relationships/slideLayout" Target="../slideLayouts/slideLayout12.xml"/><Relationship Id="rId4" Type="http://schemas.openxmlformats.org/officeDocument/2006/relationships/image" Target="../media/image86.svg"/></Relationships>
</file>

<file path=ppt/slides/_rels/slide4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slide" Target="slide32.xml"/><Relationship Id="rId1" Type="http://schemas.openxmlformats.org/officeDocument/2006/relationships/slideLayout" Target="../slideLayouts/slideLayout12.xml"/><Relationship Id="rId4" Type="http://schemas.openxmlformats.org/officeDocument/2006/relationships/image" Target="../media/image88.svg"/></Relationships>
</file>

<file path=ppt/slides/_rels/slide43.xml.rels><?xml version="1.0" encoding="UTF-8" standalone="yes"?>
<Relationships xmlns="http://schemas.openxmlformats.org/package/2006/relationships"><Relationship Id="rId2" Type="http://schemas.openxmlformats.org/officeDocument/2006/relationships/slide" Target="slide32.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slide" Target="slide32.xml"/><Relationship Id="rId1" Type="http://schemas.openxmlformats.org/officeDocument/2006/relationships/slideLayout" Target="../slideLayouts/slideLayout12.xml"/><Relationship Id="rId4" Type="http://schemas.openxmlformats.org/officeDocument/2006/relationships/image" Target="../media/image90.svg"/></Relationships>
</file>

<file path=ppt/slides/_rels/slide45.xml.rels><?xml version="1.0" encoding="UTF-8" standalone="yes"?>
<Relationships xmlns="http://schemas.openxmlformats.org/package/2006/relationships"><Relationship Id="rId2" Type="http://schemas.openxmlformats.org/officeDocument/2006/relationships/slide" Target="slide32.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slide" Target="slide32.xml"/><Relationship Id="rId1" Type="http://schemas.openxmlformats.org/officeDocument/2006/relationships/slideLayout" Target="../slideLayouts/slideLayout12.xml"/><Relationship Id="rId6" Type="http://schemas.openxmlformats.org/officeDocument/2006/relationships/image" Target="../media/image94.svg"/><Relationship Id="rId5" Type="http://schemas.openxmlformats.org/officeDocument/2006/relationships/image" Target="../media/image93.png"/><Relationship Id="rId4" Type="http://schemas.openxmlformats.org/officeDocument/2006/relationships/image" Target="../media/image92.svg"/></Relationships>
</file>

<file path=ppt/slides/_rels/slide4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slide" Target="slide32.xml"/><Relationship Id="rId1" Type="http://schemas.openxmlformats.org/officeDocument/2006/relationships/slideLayout" Target="../slideLayouts/slideLayout12.xml"/><Relationship Id="rId4" Type="http://schemas.openxmlformats.org/officeDocument/2006/relationships/image" Target="../media/image96.svg"/></Relationships>
</file>

<file path=ppt/slides/_rels/slide4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slide" Target="slide32.xml"/><Relationship Id="rId1" Type="http://schemas.openxmlformats.org/officeDocument/2006/relationships/slideLayout" Target="../slideLayouts/slideLayout12.xml"/><Relationship Id="rId4" Type="http://schemas.openxmlformats.org/officeDocument/2006/relationships/image" Target="../media/image98.sv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18" Type="http://schemas.openxmlformats.org/officeDocument/2006/relationships/image" Target="../media/image23.png"/><Relationship Id="rId3" Type="http://schemas.openxmlformats.org/officeDocument/2006/relationships/image" Target="../media/image8.svg"/><Relationship Id="rId7" Type="http://schemas.openxmlformats.org/officeDocument/2006/relationships/image" Target="../media/image12.svg"/><Relationship Id="rId12" Type="http://schemas.openxmlformats.org/officeDocument/2006/relationships/image" Target="../media/image17.png"/><Relationship Id="rId17" Type="http://schemas.openxmlformats.org/officeDocument/2006/relationships/image" Target="../media/image22.svg"/><Relationship Id="rId2" Type="http://schemas.openxmlformats.org/officeDocument/2006/relationships/image" Target="../media/image7.png"/><Relationship Id="rId16"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5" Type="http://schemas.openxmlformats.org/officeDocument/2006/relationships/image" Target="../media/image20.svg"/><Relationship Id="rId10" Type="http://schemas.openxmlformats.org/officeDocument/2006/relationships/image" Target="../media/image15.png"/><Relationship Id="rId19" Type="http://schemas.openxmlformats.org/officeDocument/2006/relationships/image" Target="../media/image24.svg"/><Relationship Id="rId4" Type="http://schemas.openxmlformats.org/officeDocument/2006/relationships/image" Target="../media/image9.png"/><Relationship Id="rId9" Type="http://schemas.openxmlformats.org/officeDocument/2006/relationships/image" Target="../media/image14.svg"/><Relationship Id="rId1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3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503DCF0-20E9-F0D4-20C5-BFB13345947F}"/>
              </a:ext>
            </a:extLst>
          </p:cNvPr>
          <p:cNvSpPr>
            <a:spLocks noGrp="1"/>
          </p:cNvSpPr>
          <p:nvPr>
            <p:ph sz="quarter" idx="10"/>
          </p:nvPr>
        </p:nvSpPr>
        <p:spPr>
          <a:xfrm>
            <a:off x="757021" y="1104000"/>
            <a:ext cx="11050980" cy="486261"/>
          </a:xfrm>
        </p:spPr>
        <p:txBody>
          <a:bodyPr/>
          <a:lstStyle/>
          <a:p>
            <a:r>
              <a:rPr lang="de-DE" dirty="0"/>
              <a:t>Impressum und Nutzungshinweis</a:t>
            </a:r>
          </a:p>
        </p:txBody>
      </p:sp>
      <p:sp>
        <p:nvSpPr>
          <p:cNvPr id="5" name="Rectangle 3">
            <a:extLst>
              <a:ext uri="{FF2B5EF4-FFF2-40B4-BE49-F238E27FC236}">
                <a16:creationId xmlns:a16="http://schemas.microsoft.com/office/drawing/2014/main" id="{2C22288F-CA4B-C619-8445-ACB71BDB174B}"/>
              </a:ext>
            </a:extLst>
          </p:cNvPr>
          <p:cNvSpPr>
            <a:spLocks noGrp="1" noChangeArrowheads="1"/>
          </p:cNvSpPr>
          <p:nvPr>
            <p:ph type="body" sz="quarter" idx="11"/>
          </p:nvPr>
        </p:nvSpPr>
        <p:spPr bwMode="auto">
          <a:xfrm>
            <a:off x="757414" y="1795681"/>
            <a:ext cx="11164510" cy="472437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None/>
              <a:tabLst/>
            </a:pPr>
            <a:r>
              <a:rPr kumimoji="0" lang="de-DE" altLang="de-DE" sz="1600" b="1" i="0" u="none" strike="noStrike" cap="none" normalizeH="0" baseline="0" dirty="0">
                <a:ln>
                  <a:noFill/>
                </a:ln>
                <a:solidFill>
                  <a:srgbClr val="1D2125"/>
                </a:solidFill>
                <a:effectLst/>
                <a:latin typeface="-apple-system"/>
              </a:rPr>
              <a:t>Hinweise zur Nutzung des OER-Produkts</a:t>
            </a:r>
            <a:r>
              <a:rPr kumimoji="0" lang="de-DE" altLang="de-DE" sz="1600" b="0" i="0" u="none" strike="noStrike" cap="none" normalizeH="0" baseline="0" dirty="0">
                <a:ln>
                  <a:noFill/>
                </a:ln>
                <a:solidFill>
                  <a:srgbClr val="1D2125"/>
                </a:solidFill>
                <a:effectLst/>
                <a:latin typeface="-apple-system"/>
              </a:rPr>
              <a:t>: Die Inhalte dieser Folien mitsamt Texten und Bildern sind, soweit nicht abweichend gekennzeichnet, unter der „Creative Common Namensnennung Share </a:t>
            </a:r>
            <a:r>
              <a:rPr kumimoji="0" lang="de-DE" altLang="de-DE" sz="1600" b="0" i="0" u="none" strike="noStrike" cap="none" normalizeH="0" baseline="0" dirty="0" err="1">
                <a:ln>
                  <a:noFill/>
                </a:ln>
                <a:solidFill>
                  <a:srgbClr val="1D2125"/>
                </a:solidFill>
                <a:effectLst/>
                <a:latin typeface="-apple-system"/>
              </a:rPr>
              <a:t>Alike</a:t>
            </a:r>
            <a:r>
              <a:rPr kumimoji="0" lang="de-DE" altLang="de-DE" sz="1600" b="0" i="0" u="none" strike="noStrike" cap="none" normalizeH="0" baseline="0" dirty="0">
                <a:ln>
                  <a:noFill/>
                </a:ln>
                <a:solidFill>
                  <a:srgbClr val="1D2125"/>
                </a:solidFill>
                <a:effectLst/>
                <a:latin typeface="-apple-system"/>
              </a:rPr>
              <a:t>“ Lizenz (</a:t>
            </a:r>
            <a:r>
              <a:rPr kumimoji="0" lang="de-DE" altLang="de-DE" sz="1600" b="1" i="0" u="none" strike="noStrike" cap="none" normalizeH="0" baseline="0" dirty="0">
                <a:ln>
                  <a:noFill/>
                </a:ln>
                <a:solidFill>
                  <a:srgbClr val="1D2125"/>
                </a:solidFill>
                <a:effectLst/>
                <a:latin typeface="-apple-system"/>
              </a:rPr>
              <a:t>CC BY SA 4.0</a:t>
            </a:r>
            <a:r>
              <a:rPr kumimoji="0" lang="de-DE" altLang="de-DE" sz="1600" b="0" i="0" u="none" strike="noStrike" cap="none" normalizeH="0" baseline="0" dirty="0">
                <a:ln>
                  <a:noFill/>
                </a:ln>
                <a:solidFill>
                  <a:srgbClr val="1D2125"/>
                </a:solidFill>
                <a:effectLst/>
                <a:latin typeface="-apple-system"/>
              </a:rPr>
              <a:t>) veröffentlicht. </a:t>
            </a:r>
            <a:r>
              <a:rPr kumimoji="0" lang="de-DE" altLang="de-DE" sz="1600" b="0" i="0" u="none" strike="noStrike" cap="none" normalizeH="0" baseline="0" dirty="0">
                <a:ln>
                  <a:noFill/>
                </a:ln>
                <a:solidFill>
                  <a:srgbClr val="000000"/>
                </a:solidFill>
                <a:effectLst/>
                <a:latin typeface="-apple-system"/>
              </a:rPr>
              <a:t>Bei Verwendung des OER-Produkts geben sie bitte folgende Quelle an: </a:t>
            </a:r>
          </a:p>
          <a:p>
            <a:pPr marL="0" marR="0" lvl="0" indent="0" algn="l" defTabSz="914400" rtl="0" eaLnBrk="0" fontAlgn="base" latinLnBrk="0" hangingPunct="0">
              <a:lnSpc>
                <a:spcPct val="100000"/>
              </a:lnSpc>
              <a:spcBef>
                <a:spcPct val="0"/>
              </a:spcBef>
              <a:spcAft>
                <a:spcPct val="0"/>
              </a:spcAft>
              <a:buClrTx/>
              <a:buSzTx/>
              <a:buNone/>
              <a:tabLst/>
            </a:pPr>
            <a:endParaRPr lang="de-DE" altLang="de-DE" sz="1600" dirty="0">
              <a:solidFill>
                <a:srgbClr val="000000"/>
              </a:solidFill>
              <a:latin typeface="-apple-system"/>
            </a:endParaRPr>
          </a:p>
          <a:p>
            <a:pPr marL="0" marR="0" lvl="0" indent="0" algn="l" defTabSz="914400" rtl="0" eaLnBrk="0" fontAlgn="base" latinLnBrk="0" hangingPunct="0">
              <a:lnSpc>
                <a:spcPct val="100000"/>
              </a:lnSpc>
              <a:spcBef>
                <a:spcPct val="0"/>
              </a:spcBef>
              <a:spcAft>
                <a:spcPct val="0"/>
              </a:spcAft>
              <a:buClrTx/>
              <a:buSzTx/>
              <a:buNone/>
              <a:tabLst/>
            </a:pPr>
            <a:r>
              <a:rPr kumimoji="0" lang="de-DE" altLang="de-DE" sz="1600" b="0" i="0" u="none" strike="noStrike" cap="none" normalizeH="0" baseline="0" dirty="0">
                <a:ln>
                  <a:noFill/>
                </a:ln>
                <a:solidFill>
                  <a:srgbClr val="1D2125"/>
                </a:solidFill>
                <a:effectLst/>
                <a:latin typeface="-apple-system"/>
              </a:rPr>
              <a:t>KI-Makerspace, Universität Tübingen, CC BY SA 4.0</a:t>
            </a:r>
            <a:endParaRPr kumimoji="0" lang="de-DE" altLang="de-DE"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600" b="0" i="0" u="none" strike="noStrike" cap="none" normalizeH="0" baseline="0" dirty="0">
              <a:ln>
                <a:noFill/>
              </a:ln>
              <a:solidFill>
                <a:srgbClr val="1D2125"/>
              </a:solidFill>
              <a:effectLst/>
              <a:latin typeface="-apple-system"/>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0" i="0" u="none" strike="noStrike" cap="none" normalizeH="0" baseline="0" dirty="0">
                <a:ln>
                  <a:noFill/>
                </a:ln>
                <a:solidFill>
                  <a:srgbClr val="1D2125"/>
                </a:solidFill>
                <a:effectLst/>
                <a:latin typeface="-apple-system"/>
              </a:rPr>
              <a:t>Das bedeutet, es ist erlaubt, das Material </a:t>
            </a:r>
            <a:endParaRPr lang="de-DE" altLang="de-DE" sz="1600" dirty="0"/>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de-DE" altLang="de-DE" sz="1600" b="1" i="0" u="none" strike="noStrike" cap="none" normalizeH="0" baseline="0" dirty="0">
                <a:ln>
                  <a:noFill/>
                </a:ln>
                <a:solidFill>
                  <a:srgbClr val="1D2125"/>
                </a:solidFill>
                <a:effectLst/>
                <a:latin typeface="-apple-system"/>
              </a:rPr>
              <a:t>zu teilen</a:t>
            </a:r>
            <a:r>
              <a:rPr kumimoji="0" lang="de-DE" altLang="de-DE" sz="1600" b="0" i="0" u="none" strike="noStrike" cap="none" normalizeH="0" baseline="0" dirty="0">
                <a:ln>
                  <a:noFill/>
                </a:ln>
                <a:solidFill>
                  <a:srgbClr val="1D2125"/>
                </a:solidFill>
                <a:effectLst/>
                <a:latin typeface="-apple-system"/>
              </a:rPr>
              <a:t> (in jedwedem Format oder Medium zu vervielfältigen, auch kommerziell)</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de-DE" altLang="de-DE" sz="1600" b="0" i="0" u="none" strike="noStrike" cap="none" normalizeH="0" baseline="0" dirty="0">
                <a:ln>
                  <a:noFill/>
                </a:ln>
                <a:solidFill>
                  <a:srgbClr val="1D2125"/>
                </a:solidFill>
                <a:effectLst/>
                <a:latin typeface="-apple-system"/>
              </a:rPr>
              <a:t>und </a:t>
            </a:r>
            <a:r>
              <a:rPr kumimoji="0" lang="de-DE" altLang="de-DE" sz="1600" b="1" i="0" u="none" strike="noStrike" cap="none" normalizeH="0" baseline="0" dirty="0">
                <a:ln>
                  <a:noFill/>
                </a:ln>
                <a:solidFill>
                  <a:srgbClr val="1D2125"/>
                </a:solidFill>
                <a:effectLst/>
                <a:latin typeface="-apple-system"/>
              </a:rPr>
              <a:t>zu bearbeiten</a:t>
            </a:r>
            <a:r>
              <a:rPr kumimoji="0" lang="de-DE" altLang="de-DE" sz="1600" b="0" i="0" u="none" strike="noStrike" cap="none" normalizeH="0" baseline="0" dirty="0">
                <a:ln>
                  <a:noFill/>
                </a:ln>
                <a:solidFill>
                  <a:srgbClr val="1D2125"/>
                </a:solidFill>
                <a:effectLst/>
                <a:latin typeface="-apple-system"/>
              </a:rPr>
              <a:t> (neu zusammen zu stellen, verändern, auch kommerziell)</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600" b="0" i="0" u="none" strike="noStrike" cap="none" normalizeH="0" baseline="0" dirty="0">
              <a:ln>
                <a:noFill/>
              </a:ln>
              <a:solidFill>
                <a:srgbClr val="1D2125"/>
              </a:solidFill>
              <a:effectLst/>
              <a:latin typeface="-apple-system"/>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0" i="0" u="none" strike="noStrike" cap="none" normalizeH="0" baseline="0" dirty="0">
                <a:ln>
                  <a:noFill/>
                </a:ln>
                <a:solidFill>
                  <a:srgbClr val="1D2125"/>
                </a:solidFill>
                <a:effectLst/>
                <a:latin typeface="-apple-system"/>
              </a:rPr>
              <a:t>Stets unter den Bedingungen:</a:t>
            </a:r>
            <a:endParaRPr kumimoji="0" lang="de-DE" altLang="de-DE" sz="1600" b="0" i="0" u="none" strike="noStrike" cap="none" normalizeH="0" baseline="0" dirty="0">
              <a:ln>
                <a:noFill/>
              </a:ln>
              <a:solidFill>
                <a:schemeClr val="tx1"/>
              </a:solidFill>
              <a:effectLst/>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de-DE" altLang="de-DE" sz="1600" b="1" i="0" u="none" strike="noStrike" cap="none" normalizeH="0" baseline="0" dirty="0">
                <a:ln>
                  <a:noFill/>
                </a:ln>
                <a:solidFill>
                  <a:srgbClr val="1D2125"/>
                </a:solidFill>
                <a:effectLst/>
                <a:latin typeface="-apple-system"/>
              </a:rPr>
              <a:t>Namensnennung</a:t>
            </a:r>
            <a:r>
              <a:rPr kumimoji="0" lang="de-DE" altLang="de-DE" sz="1600" b="0" i="0" u="none" strike="noStrike" cap="none" normalizeH="0" baseline="0" dirty="0">
                <a:ln>
                  <a:noFill/>
                </a:ln>
                <a:solidFill>
                  <a:srgbClr val="1D2125"/>
                </a:solidFill>
                <a:effectLst/>
                <a:latin typeface="-apple-system"/>
              </a:rPr>
              <a:t>: Sie müssen Urheberangaben machen, einen Link zur Lizenz beifügen und angeben, ob Änderungen vorgenommen wurden</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de-DE" altLang="de-DE" sz="1600" b="1" i="0" u="none" strike="noStrike" cap="none" normalizeH="0" baseline="0" dirty="0">
                <a:ln>
                  <a:noFill/>
                </a:ln>
                <a:solidFill>
                  <a:srgbClr val="1D2125"/>
                </a:solidFill>
                <a:effectLst/>
                <a:latin typeface="-apple-system"/>
              </a:rPr>
              <a:t>Unter gleichen Bedingungen weitergeben</a:t>
            </a:r>
            <a:r>
              <a:rPr kumimoji="0" lang="de-DE" altLang="de-DE" sz="1600" b="0" i="0" u="none" strike="noStrike" cap="none" normalizeH="0" baseline="0" dirty="0">
                <a:ln>
                  <a:noFill/>
                </a:ln>
                <a:solidFill>
                  <a:srgbClr val="1D2125"/>
                </a:solidFill>
                <a:effectLst/>
                <a:latin typeface="-apple-system"/>
              </a:rPr>
              <a:t>: Auch nach einem Remix des Materials oder Veränderungen und Anpassungen, dürfen Ihre Beiträge nur unter derselben Lizenz wie das Original verbreitet werden.</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de-DE" altLang="de-DE" sz="1600" b="1" i="0" u="none" strike="noStrike" cap="none" normalizeH="0" baseline="0" dirty="0">
                <a:ln>
                  <a:noFill/>
                </a:ln>
                <a:solidFill>
                  <a:srgbClr val="1D2125"/>
                </a:solidFill>
                <a:effectLst/>
                <a:latin typeface="-apple-system"/>
              </a:rPr>
              <a:t>Fremdmaterial </a:t>
            </a:r>
            <a:r>
              <a:rPr kumimoji="0" lang="de-DE" altLang="de-DE" sz="1600" b="0" i="0" u="none" strike="noStrike" cap="none" normalizeH="0" baseline="0" dirty="0">
                <a:ln>
                  <a:noFill/>
                </a:ln>
                <a:solidFill>
                  <a:srgbClr val="1D2125"/>
                </a:solidFill>
                <a:effectLst/>
                <a:latin typeface="-apple-system"/>
              </a:rPr>
              <a:t>sind als solche kenntlich gemacht und unterliegen ihren ursprünglichen Nutzungsbedingungen.</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de-DE" altLang="de-DE" sz="1600" dirty="0">
              <a:solidFill>
                <a:srgbClr val="1D2125"/>
              </a:solidFill>
              <a:latin typeface="-apple-system"/>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de-DE" altLang="de-DE" sz="1600" b="0" i="0" u="none" strike="noStrike" cap="none" normalizeH="0" baseline="0" dirty="0">
                <a:ln>
                  <a:noFill/>
                </a:ln>
                <a:solidFill>
                  <a:srgbClr val="1D2125"/>
                </a:solidFill>
                <a:effectLst/>
                <a:latin typeface="-apple-system"/>
              </a:rPr>
              <a:t>Die Piktogramme als auch Bilder sind freie Bilder, die im Rahmen </a:t>
            </a:r>
            <a:r>
              <a:rPr lang="de-DE" altLang="de-DE" sz="1600" dirty="0">
                <a:solidFill>
                  <a:srgbClr val="1D2125"/>
                </a:solidFill>
                <a:latin typeface="-apple-system"/>
              </a:rPr>
              <a:t>von Microsoft 356 Mitgliedschaft in </a:t>
            </a:r>
            <a:r>
              <a:rPr kumimoji="0" lang="de-DE" altLang="de-DE" sz="1600" b="0" i="0" u="none" strike="noStrike" cap="none" normalizeH="0" baseline="0" dirty="0">
                <a:ln>
                  <a:noFill/>
                </a:ln>
                <a:solidFill>
                  <a:srgbClr val="1D2125"/>
                </a:solidFill>
                <a:effectLst/>
                <a:latin typeface="-apple-system"/>
              </a:rPr>
              <a:t>Power Point verfügbar sind.</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de-DE" altLang="de-DE" sz="1600" dirty="0">
                <a:solidFill>
                  <a:srgbClr val="1D2125"/>
                </a:solidFill>
                <a:latin typeface="-apple-system"/>
              </a:rPr>
              <a:t>Die Roboter (mit und ohne Sprechblasen) wurden von Luise Wüstling gestaltet. Die Autorin ist bei Weiterverwendung anzugeben.</a:t>
            </a:r>
            <a:endParaRPr kumimoji="0" lang="de-DE" altLang="de-DE" sz="1600" b="0" i="0" u="none" strike="noStrike" cap="none" normalizeH="0" baseline="0" dirty="0">
              <a:ln>
                <a:noFill/>
              </a:ln>
              <a:solidFill>
                <a:schemeClr val="tx1"/>
              </a:solidFill>
              <a:effectLst/>
              <a:latin typeface="Arial" panose="020B0604020202020204" pitchFamily="34" charset="0"/>
            </a:endParaRPr>
          </a:p>
        </p:txBody>
      </p:sp>
      <p:pic>
        <p:nvPicPr>
          <p:cNvPr id="1028" name="Picture 4" descr="Creative Commons Logo Png Vector Svg Free Download Vr - vrogue.co">
            <a:extLst>
              <a:ext uri="{FF2B5EF4-FFF2-40B4-BE49-F238E27FC236}">
                <a16:creationId xmlns:a16="http://schemas.microsoft.com/office/drawing/2014/main" id="{66830434-665B-6842-DCFC-9FD81684BC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4854" y="2739798"/>
            <a:ext cx="3923147" cy="1378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02136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524114AF-06C0-0A92-FE8E-2BF10921C9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3029" y="435124"/>
            <a:ext cx="6045942" cy="5987752"/>
          </a:xfrm>
          <a:prstGeom prst="rect">
            <a:avLst/>
          </a:prstGeom>
        </p:spPr>
      </p:pic>
      <p:sp>
        <p:nvSpPr>
          <p:cNvPr id="2" name="Textfeld 1">
            <a:extLst>
              <a:ext uri="{FF2B5EF4-FFF2-40B4-BE49-F238E27FC236}">
                <a16:creationId xmlns:a16="http://schemas.microsoft.com/office/drawing/2014/main" id="{2801CD5B-40E9-1AD5-07A5-4E129E512DAA}"/>
              </a:ext>
            </a:extLst>
          </p:cNvPr>
          <p:cNvSpPr txBox="1"/>
          <p:nvPr/>
        </p:nvSpPr>
        <p:spPr>
          <a:xfrm>
            <a:off x="5355220" y="6422876"/>
            <a:ext cx="1858201" cy="246221"/>
          </a:xfrm>
          <a:prstGeom prst="rect">
            <a:avLst/>
          </a:prstGeom>
          <a:noFill/>
        </p:spPr>
        <p:txBody>
          <a:bodyPr wrap="none" rtlCol="0">
            <a:spAutoFit/>
          </a:bodyPr>
          <a:lstStyle/>
          <a:p>
            <a:r>
              <a:rPr lang="de-DE" sz="1000" dirty="0"/>
              <a:t>CC BY SA 4.0 Luise Wüstling</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08132935-EB10-894C-6A6D-9B5B49DDB9B7}"/>
              </a:ext>
            </a:extLst>
          </p:cNvPr>
          <p:cNvPicPr>
            <a:picLocks noGrp="1" noChangeAspect="1"/>
          </p:cNvPicPr>
          <p:nvPr>
            <p:ph sz="quarter" idx="10"/>
          </p:nvPr>
        </p:nvPicPr>
        <p:blipFill>
          <a:blip r:embed="rId2" cstate="print">
            <a:extLst>
              <a:ext uri="{28A0092B-C50C-407E-A947-70E740481C1C}">
                <a14:useLocalDpi xmlns:a14="http://schemas.microsoft.com/office/drawing/2010/main" val="0"/>
              </a:ext>
            </a:extLst>
          </a:blip>
          <a:stretch>
            <a:fillRect/>
          </a:stretch>
        </p:blipFill>
        <p:spPr>
          <a:xfrm>
            <a:off x="3207367" y="808241"/>
            <a:ext cx="5230578" cy="5241518"/>
          </a:xfrm>
        </p:spPr>
      </p:pic>
      <p:sp>
        <p:nvSpPr>
          <p:cNvPr id="6" name="Textfeld 5">
            <a:extLst>
              <a:ext uri="{FF2B5EF4-FFF2-40B4-BE49-F238E27FC236}">
                <a16:creationId xmlns:a16="http://schemas.microsoft.com/office/drawing/2014/main" id="{C75F6F2B-0E6F-1950-0CBE-29B17F946C5F}"/>
              </a:ext>
            </a:extLst>
          </p:cNvPr>
          <p:cNvSpPr txBox="1"/>
          <p:nvPr/>
        </p:nvSpPr>
        <p:spPr>
          <a:xfrm>
            <a:off x="5194138" y="1163538"/>
            <a:ext cx="3070185" cy="1200329"/>
          </a:xfrm>
          <a:prstGeom prst="rect">
            <a:avLst/>
          </a:prstGeom>
          <a:noFill/>
        </p:spPr>
        <p:txBody>
          <a:bodyPr wrap="square">
            <a:spAutoFit/>
          </a:bodyPr>
          <a:lstStyle/>
          <a:p>
            <a:pPr algn="ctr"/>
            <a:r>
              <a:rPr lang="de-DE" sz="3600" dirty="0"/>
              <a:t>Was ist ein Algorithmus?</a:t>
            </a:r>
          </a:p>
        </p:txBody>
      </p:sp>
      <p:sp>
        <p:nvSpPr>
          <p:cNvPr id="2" name="Textfeld 1">
            <a:extLst>
              <a:ext uri="{FF2B5EF4-FFF2-40B4-BE49-F238E27FC236}">
                <a16:creationId xmlns:a16="http://schemas.microsoft.com/office/drawing/2014/main" id="{5BD96307-BEA3-447A-419B-C420ABCA2FA8}"/>
              </a:ext>
            </a:extLst>
          </p:cNvPr>
          <p:cNvSpPr txBox="1"/>
          <p:nvPr/>
        </p:nvSpPr>
        <p:spPr>
          <a:xfrm>
            <a:off x="3757914" y="6034384"/>
            <a:ext cx="1858201" cy="246221"/>
          </a:xfrm>
          <a:prstGeom prst="rect">
            <a:avLst/>
          </a:prstGeom>
          <a:noFill/>
        </p:spPr>
        <p:txBody>
          <a:bodyPr wrap="none" rtlCol="0">
            <a:spAutoFit/>
          </a:bodyPr>
          <a:lstStyle/>
          <a:p>
            <a:r>
              <a:rPr lang="de-DE" sz="1000" dirty="0"/>
              <a:t>CC BY SA 4.0 Luise Wüstling</a:t>
            </a:r>
          </a:p>
        </p:txBody>
      </p:sp>
    </p:spTree>
    <p:extLst>
      <p:ext uri="{BB962C8B-B14F-4D97-AF65-F5344CB8AC3E}">
        <p14:creationId xmlns:p14="http://schemas.microsoft.com/office/powerpoint/2010/main" val="13636295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C0774BC0-1B54-4C92-CA93-678556485B1D}"/>
              </a:ext>
            </a:extLst>
          </p:cNvPr>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3289684" y="1103672"/>
            <a:ext cx="4662123" cy="4973909"/>
          </a:xfrm>
        </p:spPr>
      </p:pic>
      <p:sp>
        <p:nvSpPr>
          <p:cNvPr id="2" name="Textfeld 1">
            <a:extLst>
              <a:ext uri="{FF2B5EF4-FFF2-40B4-BE49-F238E27FC236}">
                <a16:creationId xmlns:a16="http://schemas.microsoft.com/office/drawing/2014/main" id="{B1606E7B-B520-67E7-C1A9-55C610C69270}"/>
              </a:ext>
            </a:extLst>
          </p:cNvPr>
          <p:cNvSpPr txBox="1"/>
          <p:nvPr/>
        </p:nvSpPr>
        <p:spPr>
          <a:xfrm>
            <a:off x="4938532" y="6233683"/>
            <a:ext cx="1858201" cy="246221"/>
          </a:xfrm>
          <a:prstGeom prst="rect">
            <a:avLst/>
          </a:prstGeom>
          <a:noFill/>
        </p:spPr>
        <p:txBody>
          <a:bodyPr wrap="none" rtlCol="0">
            <a:spAutoFit/>
          </a:bodyPr>
          <a:lstStyle/>
          <a:p>
            <a:r>
              <a:rPr lang="de-DE" sz="1000" dirty="0"/>
              <a:t>CC BY SA 4.0 Luise Wüstling</a:t>
            </a:r>
          </a:p>
        </p:txBody>
      </p:sp>
    </p:spTree>
    <p:extLst>
      <p:ext uri="{BB962C8B-B14F-4D97-AF65-F5344CB8AC3E}">
        <p14:creationId xmlns:p14="http://schemas.microsoft.com/office/powerpoint/2010/main" val="39299651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1FF48A-C98A-B6EF-325C-06EC437D6B42}"/>
            </a:ext>
          </a:extLst>
        </p:cNvPr>
        <p:cNvGrpSpPr/>
        <p:nvPr/>
      </p:nvGrpSpPr>
      <p:grpSpPr>
        <a:xfrm>
          <a:off x="0" y="0"/>
          <a:ext cx="0" cy="0"/>
          <a:chOff x="0" y="0"/>
          <a:chExt cx="0" cy="0"/>
        </a:xfrm>
      </p:grpSpPr>
      <p:sp>
        <p:nvSpPr>
          <p:cNvPr id="9" name="Ellipse 12">
            <a:extLst>
              <a:ext uri="{FF2B5EF4-FFF2-40B4-BE49-F238E27FC236}">
                <a16:creationId xmlns:a16="http://schemas.microsoft.com/office/drawing/2014/main" id="{F17B35BA-9A40-5623-F38E-F108EF6C3EED}"/>
              </a:ext>
            </a:extLst>
          </p:cNvPr>
          <p:cNvSpPr/>
          <p:nvPr/>
        </p:nvSpPr>
        <p:spPr>
          <a:xfrm>
            <a:off x="1323968" y="2528882"/>
            <a:ext cx="2828925" cy="1271582"/>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7C7C7C"/>
          </a:solidFill>
          <a:ln w="12701" cap="flat">
            <a:solidFill>
              <a:schemeClr val="tx1"/>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e-DE" sz="2400" b="0" i="0" u="none" strike="noStrike" kern="1200" cap="none" spc="0" baseline="0">
                <a:solidFill>
                  <a:srgbClr val="FFFFFF"/>
                </a:solidFill>
                <a:uFillTx/>
                <a:latin typeface="Calibri"/>
              </a:rPr>
              <a:t>Input </a:t>
            </a:r>
          </a:p>
        </p:txBody>
      </p:sp>
      <p:sp>
        <p:nvSpPr>
          <p:cNvPr id="10" name="Ellipse 14">
            <a:extLst>
              <a:ext uri="{FF2B5EF4-FFF2-40B4-BE49-F238E27FC236}">
                <a16:creationId xmlns:a16="http://schemas.microsoft.com/office/drawing/2014/main" id="{0D1A128F-F4DF-D282-B771-265A1EE12AC5}"/>
              </a:ext>
            </a:extLst>
          </p:cNvPr>
          <p:cNvSpPr/>
          <p:nvPr/>
        </p:nvSpPr>
        <p:spPr>
          <a:xfrm>
            <a:off x="8039103" y="2528882"/>
            <a:ext cx="2828925" cy="1271582"/>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C55A11"/>
          </a:solidFill>
          <a:ln w="6345" cap="flat">
            <a:solidFill>
              <a:schemeClr val="tx1"/>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e-DE" sz="2400" b="0" i="0" u="none" strike="noStrike" kern="1200" cap="none" spc="0" baseline="0">
                <a:solidFill>
                  <a:srgbClr val="000000"/>
                </a:solidFill>
                <a:uFillTx/>
                <a:latin typeface="Calibri"/>
              </a:rPr>
              <a:t>Output</a:t>
            </a:r>
            <a:r>
              <a:rPr lang="de-DE" sz="1800" b="0" i="0" u="none" strike="noStrike" kern="1200" cap="none" spc="0" baseline="0">
                <a:solidFill>
                  <a:srgbClr val="000000"/>
                </a:solidFill>
                <a:uFillTx/>
                <a:latin typeface="Calibri"/>
              </a:rPr>
              <a:t> </a:t>
            </a:r>
          </a:p>
        </p:txBody>
      </p:sp>
    </p:spTree>
    <p:extLst>
      <p:ext uri="{BB962C8B-B14F-4D97-AF65-F5344CB8AC3E}">
        <p14:creationId xmlns:p14="http://schemas.microsoft.com/office/powerpoint/2010/main" val="19821546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Pfeil: nach rechts 11">
            <a:extLst>
              <a:ext uri="{FF2B5EF4-FFF2-40B4-BE49-F238E27FC236}">
                <a16:creationId xmlns:a16="http://schemas.microsoft.com/office/drawing/2014/main" id="{DBA649DC-7565-7F8A-4CC1-D2FAD15004DC}"/>
              </a:ext>
            </a:extLst>
          </p:cNvPr>
          <p:cNvSpPr/>
          <p:nvPr/>
        </p:nvSpPr>
        <p:spPr>
          <a:xfrm>
            <a:off x="4892542" y="3628233"/>
            <a:ext cx="2398449" cy="918632"/>
          </a:xfrm>
          <a:custGeom>
            <a:avLst>
              <a:gd name="f0" fmla="val 18767"/>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0 f12 1"/>
              <a:gd name="f24" fmla="*/ 0 f13 1"/>
              <a:gd name="f25" fmla="*/ f16 1 f4"/>
              <a:gd name="f26" fmla="*/ 21600 f13 1"/>
              <a:gd name="f27" fmla="*/ f17 1 f4"/>
              <a:gd name="f28" fmla="+- 21600 0 f19"/>
              <a:gd name="f29" fmla="*/ f20 f13 1"/>
              <a:gd name="f30" fmla="*/ f18 f13 1"/>
              <a:gd name="f31" fmla="*/ f19 f12 1"/>
              <a:gd name="f32" fmla="+- f25 0 f3"/>
              <a:gd name="f33" fmla="+- f27 0 f3"/>
              <a:gd name="f34" fmla="*/ f28 f18 1"/>
              <a:gd name="f35" fmla="*/ f34 1 10800"/>
              <a:gd name="f36" fmla="+- f19 f35 0"/>
              <a:gd name="f37" fmla="*/ f36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23" t="f30" r="f37" b="f29"/>
            <a:pathLst>
              <a:path w="21600" h="21600">
                <a:moveTo>
                  <a:pt x="f7" y="f18"/>
                </a:moveTo>
                <a:lnTo>
                  <a:pt x="f19" y="f18"/>
                </a:lnTo>
                <a:lnTo>
                  <a:pt x="f19" y="f7"/>
                </a:lnTo>
                <a:lnTo>
                  <a:pt x="f8" y="f9"/>
                </a:lnTo>
                <a:lnTo>
                  <a:pt x="f19" y="f8"/>
                </a:lnTo>
                <a:lnTo>
                  <a:pt x="f19" y="f20"/>
                </a:lnTo>
                <a:lnTo>
                  <a:pt x="f7" y="f20"/>
                </a:lnTo>
                <a:close/>
              </a:path>
            </a:pathLst>
          </a:custGeom>
          <a:solidFill>
            <a:schemeClr val="accent6">
              <a:lumMod val="40000"/>
              <a:lumOff val="60000"/>
            </a:schemeClr>
          </a:solidFill>
          <a:ln w="12701" cap="flat">
            <a:no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dirty="0">
              <a:solidFill>
                <a:srgbClr val="FFFFFF"/>
              </a:solidFill>
              <a:uFillTx/>
              <a:latin typeface="Calibri"/>
              <a:ea typeface="Calibri"/>
              <a:cs typeface="Calibri"/>
            </a:endParaRPr>
          </a:p>
        </p:txBody>
      </p:sp>
      <p:sp>
        <p:nvSpPr>
          <p:cNvPr id="6" name="Pfeil: nach rechts 11">
            <a:extLst>
              <a:ext uri="{FF2B5EF4-FFF2-40B4-BE49-F238E27FC236}">
                <a16:creationId xmlns:a16="http://schemas.microsoft.com/office/drawing/2014/main" id="{6FE54EA7-EB8E-41D9-9C0C-6FAD26211252}"/>
              </a:ext>
            </a:extLst>
          </p:cNvPr>
          <p:cNvSpPr/>
          <p:nvPr/>
        </p:nvSpPr>
        <p:spPr>
          <a:xfrm>
            <a:off x="4570808" y="1774033"/>
            <a:ext cx="3050383" cy="800100"/>
          </a:xfrm>
          <a:custGeom>
            <a:avLst>
              <a:gd name="f0" fmla="val 18767"/>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0 f12 1"/>
              <a:gd name="f24" fmla="*/ 0 f13 1"/>
              <a:gd name="f25" fmla="*/ f16 1 f4"/>
              <a:gd name="f26" fmla="*/ 21600 f13 1"/>
              <a:gd name="f27" fmla="*/ f17 1 f4"/>
              <a:gd name="f28" fmla="+- 21600 0 f19"/>
              <a:gd name="f29" fmla="*/ f20 f13 1"/>
              <a:gd name="f30" fmla="*/ f18 f13 1"/>
              <a:gd name="f31" fmla="*/ f19 f12 1"/>
              <a:gd name="f32" fmla="+- f25 0 f3"/>
              <a:gd name="f33" fmla="+- f27 0 f3"/>
              <a:gd name="f34" fmla="*/ f28 f18 1"/>
              <a:gd name="f35" fmla="*/ f34 1 10800"/>
              <a:gd name="f36" fmla="+- f19 f35 0"/>
              <a:gd name="f37" fmla="*/ f36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23" t="f30" r="f37" b="f29"/>
            <a:pathLst>
              <a:path w="21600" h="21600">
                <a:moveTo>
                  <a:pt x="f7" y="f18"/>
                </a:moveTo>
                <a:lnTo>
                  <a:pt x="f19" y="f18"/>
                </a:lnTo>
                <a:lnTo>
                  <a:pt x="f19" y="f7"/>
                </a:lnTo>
                <a:lnTo>
                  <a:pt x="f8" y="f9"/>
                </a:lnTo>
                <a:lnTo>
                  <a:pt x="f19" y="f8"/>
                </a:lnTo>
                <a:lnTo>
                  <a:pt x="f19" y="f20"/>
                </a:lnTo>
                <a:lnTo>
                  <a:pt x="f7" y="f20"/>
                </a:lnTo>
                <a:close/>
              </a:path>
            </a:pathLst>
          </a:custGeom>
          <a:solidFill>
            <a:srgbClr val="548235"/>
          </a:solidFill>
          <a:ln w="12701" cap="flat">
            <a:solidFill>
              <a:schemeClr val="tx1"/>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e-DE" sz="1800" b="0" i="0" u="none" strike="noStrike" kern="1200" cap="none" spc="0" baseline="0" dirty="0">
                <a:solidFill>
                  <a:srgbClr val="FFFFFF"/>
                </a:solidFill>
                <a:uFillTx/>
                <a:latin typeface="Calibri"/>
              </a:rPr>
              <a:t>Algorithmus</a:t>
            </a:r>
          </a:p>
        </p:txBody>
      </p:sp>
      <p:sp>
        <p:nvSpPr>
          <p:cNvPr id="12" name="Ellipse 12">
            <a:extLst>
              <a:ext uri="{FF2B5EF4-FFF2-40B4-BE49-F238E27FC236}">
                <a16:creationId xmlns:a16="http://schemas.microsoft.com/office/drawing/2014/main" id="{98EA443C-9C55-D021-815E-092657E1C512}"/>
              </a:ext>
            </a:extLst>
          </p:cNvPr>
          <p:cNvSpPr/>
          <p:nvPr/>
        </p:nvSpPr>
        <p:spPr>
          <a:xfrm>
            <a:off x="1323965" y="1538282"/>
            <a:ext cx="2828925" cy="1271582"/>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7C7C7C"/>
          </a:solidFill>
          <a:ln w="12701" cap="flat">
            <a:solidFill>
              <a:schemeClr val="tx1"/>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e-DE" sz="2400" b="0" i="0" u="none" strike="noStrike" kern="1200" cap="none" spc="0" baseline="0">
                <a:solidFill>
                  <a:srgbClr val="FFFFFF"/>
                </a:solidFill>
                <a:uFillTx/>
                <a:latin typeface="Calibri"/>
              </a:rPr>
              <a:t>Input </a:t>
            </a:r>
          </a:p>
        </p:txBody>
      </p:sp>
      <p:sp>
        <p:nvSpPr>
          <p:cNvPr id="13" name="Ellipse 14">
            <a:extLst>
              <a:ext uri="{FF2B5EF4-FFF2-40B4-BE49-F238E27FC236}">
                <a16:creationId xmlns:a16="http://schemas.microsoft.com/office/drawing/2014/main" id="{4B430B69-A3B8-5C9F-8FB5-F377091DA4B1}"/>
              </a:ext>
            </a:extLst>
          </p:cNvPr>
          <p:cNvSpPr/>
          <p:nvPr/>
        </p:nvSpPr>
        <p:spPr>
          <a:xfrm>
            <a:off x="8039100" y="1538282"/>
            <a:ext cx="2828925" cy="1271582"/>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C55A11"/>
          </a:solidFill>
          <a:ln w="6345" cap="flat">
            <a:solidFill>
              <a:schemeClr val="tx1"/>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e-DE" sz="2400" b="0" i="0" u="none" strike="noStrike" kern="1200" cap="none" spc="0" baseline="0">
                <a:solidFill>
                  <a:srgbClr val="000000"/>
                </a:solidFill>
                <a:uFillTx/>
                <a:latin typeface="Calibri"/>
              </a:rPr>
              <a:t>Output</a:t>
            </a:r>
            <a:r>
              <a:rPr lang="de-DE" sz="1800" b="0" i="0" u="none" strike="noStrike" kern="1200" cap="none" spc="0" baseline="0">
                <a:solidFill>
                  <a:srgbClr val="000000"/>
                </a:solidFill>
                <a:uFillTx/>
                <a:latin typeface="Calibri"/>
              </a:rPr>
              <a:t> </a:t>
            </a:r>
          </a:p>
        </p:txBody>
      </p:sp>
      <p:pic>
        <p:nvPicPr>
          <p:cNvPr id="9" name="Grafik 8" descr="Workflow mit einfarbiger Füllung">
            <a:extLst>
              <a:ext uri="{FF2B5EF4-FFF2-40B4-BE49-F238E27FC236}">
                <a16:creationId xmlns:a16="http://schemas.microsoft.com/office/drawing/2014/main" id="{BC216DBE-999B-F74B-F841-2980A9A33B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60758" y="3770057"/>
            <a:ext cx="626534" cy="635000"/>
          </a:xfrm>
          <a:prstGeom prst="rect">
            <a:avLst/>
          </a:prstGeom>
        </p:spPr>
      </p:pic>
      <p:sp>
        <p:nvSpPr>
          <p:cNvPr id="25" name="Rechteck: abgerundete Ecken 24">
            <a:extLst>
              <a:ext uri="{FF2B5EF4-FFF2-40B4-BE49-F238E27FC236}">
                <a16:creationId xmlns:a16="http://schemas.microsoft.com/office/drawing/2014/main" id="{0A8BA021-CD72-585C-8AD9-AAFCF84C25BD}"/>
              </a:ext>
            </a:extLst>
          </p:cNvPr>
          <p:cNvSpPr/>
          <p:nvPr/>
        </p:nvSpPr>
        <p:spPr>
          <a:xfrm>
            <a:off x="7689761" y="3014556"/>
            <a:ext cx="3538602" cy="2390383"/>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6" name="Grafik 25" descr="Stopp mit einfarbiger Füllung">
            <a:extLst>
              <a:ext uri="{FF2B5EF4-FFF2-40B4-BE49-F238E27FC236}">
                <a16:creationId xmlns:a16="http://schemas.microsoft.com/office/drawing/2014/main" id="{9F03CC47-79FF-F4F9-4578-2800ABEFDC2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953360" y="4254959"/>
            <a:ext cx="999066" cy="948266"/>
          </a:xfrm>
          <a:prstGeom prst="rect">
            <a:avLst/>
          </a:prstGeom>
        </p:spPr>
      </p:pic>
      <p:sp>
        <p:nvSpPr>
          <p:cNvPr id="27" name="Gleichschenkliges Dreieck 26">
            <a:extLst>
              <a:ext uri="{FF2B5EF4-FFF2-40B4-BE49-F238E27FC236}">
                <a16:creationId xmlns:a16="http://schemas.microsoft.com/office/drawing/2014/main" id="{8B37440F-1780-144D-C6DC-1374A4A85B13}"/>
              </a:ext>
            </a:extLst>
          </p:cNvPr>
          <p:cNvSpPr/>
          <p:nvPr/>
        </p:nvSpPr>
        <p:spPr>
          <a:xfrm>
            <a:off x="9115921" y="3881607"/>
            <a:ext cx="675549" cy="422652"/>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Diagonaler Streifen 29">
            <a:extLst>
              <a:ext uri="{FF2B5EF4-FFF2-40B4-BE49-F238E27FC236}">
                <a16:creationId xmlns:a16="http://schemas.microsoft.com/office/drawing/2014/main" id="{59F825BC-03F6-712C-2C7D-AA44BA2984D1}"/>
              </a:ext>
            </a:extLst>
          </p:cNvPr>
          <p:cNvSpPr/>
          <p:nvPr/>
        </p:nvSpPr>
        <p:spPr>
          <a:xfrm rot="8460000">
            <a:off x="8737869" y="3999875"/>
            <a:ext cx="846666" cy="118532"/>
          </a:xfrm>
          <a:prstGeom prst="diagStrip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31" name="Diagonaler Streifen 30">
            <a:extLst>
              <a:ext uri="{FF2B5EF4-FFF2-40B4-BE49-F238E27FC236}">
                <a16:creationId xmlns:a16="http://schemas.microsoft.com/office/drawing/2014/main" id="{9D32D5EB-28D4-BBEA-F9CB-56034F2F232A}"/>
              </a:ext>
            </a:extLst>
          </p:cNvPr>
          <p:cNvSpPr/>
          <p:nvPr/>
        </p:nvSpPr>
        <p:spPr>
          <a:xfrm rot="2340000" flipV="1">
            <a:off x="9292998" y="3979730"/>
            <a:ext cx="804333" cy="118534"/>
          </a:xfrm>
          <a:prstGeom prst="diagStrip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9" name="Rechteck 18">
            <a:extLst>
              <a:ext uri="{FF2B5EF4-FFF2-40B4-BE49-F238E27FC236}">
                <a16:creationId xmlns:a16="http://schemas.microsoft.com/office/drawing/2014/main" id="{E4D9EF2C-9050-CA2B-00EB-045175C8B61D}"/>
              </a:ext>
            </a:extLst>
          </p:cNvPr>
          <p:cNvSpPr/>
          <p:nvPr/>
        </p:nvSpPr>
        <p:spPr>
          <a:xfrm>
            <a:off x="9526297" y="4672431"/>
            <a:ext cx="170957" cy="378564"/>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Ellipse 31">
            <a:extLst>
              <a:ext uri="{FF2B5EF4-FFF2-40B4-BE49-F238E27FC236}">
                <a16:creationId xmlns:a16="http://schemas.microsoft.com/office/drawing/2014/main" id="{4DF94DA6-C39E-A8A8-9138-0D0358FA9163}"/>
              </a:ext>
            </a:extLst>
          </p:cNvPr>
          <p:cNvSpPr/>
          <p:nvPr/>
        </p:nvSpPr>
        <p:spPr>
          <a:xfrm>
            <a:off x="9342928" y="3999644"/>
            <a:ext cx="185338" cy="236951"/>
          </a:xfrm>
          <a:prstGeom prst="ellipse">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Rechteck 32">
            <a:extLst>
              <a:ext uri="{FF2B5EF4-FFF2-40B4-BE49-F238E27FC236}">
                <a16:creationId xmlns:a16="http://schemas.microsoft.com/office/drawing/2014/main" id="{D65FEAA4-1D77-FDE0-1C1B-BDDF9B20A1FF}"/>
              </a:ext>
            </a:extLst>
          </p:cNvPr>
          <p:cNvSpPr/>
          <p:nvPr/>
        </p:nvSpPr>
        <p:spPr>
          <a:xfrm>
            <a:off x="9164909" y="4468157"/>
            <a:ext cx="226472" cy="200443"/>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Rechteck: abgerundete Ecken 33">
            <a:extLst>
              <a:ext uri="{FF2B5EF4-FFF2-40B4-BE49-F238E27FC236}">
                <a16:creationId xmlns:a16="http://schemas.microsoft.com/office/drawing/2014/main" id="{41F81F14-D5F8-1F7C-7138-FBBA4BBE3F91}"/>
              </a:ext>
            </a:extLst>
          </p:cNvPr>
          <p:cNvSpPr/>
          <p:nvPr/>
        </p:nvSpPr>
        <p:spPr>
          <a:xfrm>
            <a:off x="975694" y="3065356"/>
            <a:ext cx="3538602" cy="2390383"/>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5" name="Grafik 34" descr="Stopp mit einfarbiger Füllung">
            <a:extLst>
              <a:ext uri="{FF2B5EF4-FFF2-40B4-BE49-F238E27FC236}">
                <a16:creationId xmlns:a16="http://schemas.microsoft.com/office/drawing/2014/main" id="{D6D0E181-1972-686E-F59A-C28C5E307E3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65626" y="3272826"/>
            <a:ext cx="999066" cy="948266"/>
          </a:xfrm>
          <a:prstGeom prst="rect">
            <a:avLst/>
          </a:prstGeom>
        </p:spPr>
      </p:pic>
      <p:sp>
        <p:nvSpPr>
          <p:cNvPr id="36" name="Gleichschenkliges Dreieck 35">
            <a:extLst>
              <a:ext uri="{FF2B5EF4-FFF2-40B4-BE49-F238E27FC236}">
                <a16:creationId xmlns:a16="http://schemas.microsoft.com/office/drawing/2014/main" id="{EFF880F1-E3DD-2F77-5E79-2ECBC628A588}"/>
              </a:ext>
            </a:extLst>
          </p:cNvPr>
          <p:cNvSpPr/>
          <p:nvPr/>
        </p:nvSpPr>
        <p:spPr>
          <a:xfrm>
            <a:off x="2325654" y="4567407"/>
            <a:ext cx="675549" cy="422652"/>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Diagonaler Streifen 36">
            <a:extLst>
              <a:ext uri="{FF2B5EF4-FFF2-40B4-BE49-F238E27FC236}">
                <a16:creationId xmlns:a16="http://schemas.microsoft.com/office/drawing/2014/main" id="{D7220C0D-6F42-3E1F-F31D-61F50CCDCFFF}"/>
              </a:ext>
            </a:extLst>
          </p:cNvPr>
          <p:cNvSpPr/>
          <p:nvPr/>
        </p:nvSpPr>
        <p:spPr>
          <a:xfrm rot="14100000">
            <a:off x="3116002" y="4033741"/>
            <a:ext cx="846666" cy="118532"/>
          </a:xfrm>
          <a:prstGeom prst="diagStrip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38" name="Diagonaler Streifen 37">
            <a:extLst>
              <a:ext uri="{FF2B5EF4-FFF2-40B4-BE49-F238E27FC236}">
                <a16:creationId xmlns:a16="http://schemas.microsoft.com/office/drawing/2014/main" id="{86C5FBBD-7ED1-8A7A-C112-BAF5DBE9DD7B}"/>
              </a:ext>
            </a:extLst>
          </p:cNvPr>
          <p:cNvSpPr/>
          <p:nvPr/>
        </p:nvSpPr>
        <p:spPr>
          <a:xfrm rot="2340000" flipV="1">
            <a:off x="3400198" y="3903530"/>
            <a:ext cx="804333" cy="118534"/>
          </a:xfrm>
          <a:prstGeom prst="diagStrip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39" name="Rechteck 38">
            <a:extLst>
              <a:ext uri="{FF2B5EF4-FFF2-40B4-BE49-F238E27FC236}">
                <a16:creationId xmlns:a16="http://schemas.microsoft.com/office/drawing/2014/main" id="{CEDC2CE3-F628-3FEA-5E5D-FEF171B79D64}"/>
              </a:ext>
            </a:extLst>
          </p:cNvPr>
          <p:cNvSpPr/>
          <p:nvPr/>
        </p:nvSpPr>
        <p:spPr>
          <a:xfrm>
            <a:off x="3286364" y="4452298"/>
            <a:ext cx="170957" cy="378564"/>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Ellipse 39">
            <a:extLst>
              <a:ext uri="{FF2B5EF4-FFF2-40B4-BE49-F238E27FC236}">
                <a16:creationId xmlns:a16="http://schemas.microsoft.com/office/drawing/2014/main" id="{F718C513-CE53-910A-E056-F1B3BEE74620}"/>
              </a:ext>
            </a:extLst>
          </p:cNvPr>
          <p:cNvSpPr/>
          <p:nvPr/>
        </p:nvSpPr>
        <p:spPr>
          <a:xfrm>
            <a:off x="1917661" y="4262111"/>
            <a:ext cx="185338" cy="236951"/>
          </a:xfrm>
          <a:prstGeom prst="ellipse">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Rechteck 40">
            <a:extLst>
              <a:ext uri="{FF2B5EF4-FFF2-40B4-BE49-F238E27FC236}">
                <a16:creationId xmlns:a16="http://schemas.microsoft.com/office/drawing/2014/main" id="{C3DCAC12-3AAE-32B7-55D6-2EA853207FD0}"/>
              </a:ext>
            </a:extLst>
          </p:cNvPr>
          <p:cNvSpPr/>
          <p:nvPr/>
        </p:nvSpPr>
        <p:spPr>
          <a:xfrm>
            <a:off x="2662509" y="4146424"/>
            <a:ext cx="226472" cy="200443"/>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2" name="Grafik 41" descr="Prüfliste mit einfarbiger Füllung">
            <a:extLst>
              <a:ext uri="{FF2B5EF4-FFF2-40B4-BE49-F238E27FC236}">
                <a16:creationId xmlns:a16="http://schemas.microsoft.com/office/drawing/2014/main" id="{FA5E42F9-67F9-A69A-11EC-385F8B0F426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92797" y="3629722"/>
            <a:ext cx="914400" cy="914400"/>
          </a:xfrm>
          <a:prstGeom prst="rect">
            <a:avLst/>
          </a:prstGeom>
        </p:spPr>
      </p:pic>
    </p:spTree>
    <p:extLst>
      <p:ext uri="{BB962C8B-B14F-4D97-AF65-F5344CB8AC3E}">
        <p14:creationId xmlns:p14="http://schemas.microsoft.com/office/powerpoint/2010/main" val="16593861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A60BC1-6418-B8B6-788B-24F11E28C784}"/>
            </a:ext>
          </a:extLst>
        </p:cNvPr>
        <p:cNvGrpSpPr/>
        <p:nvPr/>
      </p:nvGrpSpPr>
      <p:grpSpPr>
        <a:xfrm>
          <a:off x="0" y="0"/>
          <a:ext cx="0" cy="0"/>
          <a:chOff x="0" y="0"/>
          <a:chExt cx="0" cy="0"/>
        </a:xfrm>
      </p:grpSpPr>
      <p:sp>
        <p:nvSpPr>
          <p:cNvPr id="43" name="Pfeil: nach rechts 11">
            <a:extLst>
              <a:ext uri="{FF2B5EF4-FFF2-40B4-BE49-F238E27FC236}">
                <a16:creationId xmlns:a16="http://schemas.microsoft.com/office/drawing/2014/main" id="{B5E328CF-5C08-F1BA-B10F-4F186BDF9FD1}"/>
              </a:ext>
            </a:extLst>
          </p:cNvPr>
          <p:cNvSpPr/>
          <p:nvPr/>
        </p:nvSpPr>
        <p:spPr>
          <a:xfrm>
            <a:off x="5817831" y="3740553"/>
            <a:ext cx="847235" cy="719060"/>
          </a:xfrm>
          <a:custGeom>
            <a:avLst>
              <a:gd name="f0" fmla="val 18767"/>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0 f12 1"/>
              <a:gd name="f24" fmla="*/ 0 f13 1"/>
              <a:gd name="f25" fmla="*/ f16 1 f4"/>
              <a:gd name="f26" fmla="*/ 21600 f13 1"/>
              <a:gd name="f27" fmla="*/ f17 1 f4"/>
              <a:gd name="f28" fmla="+- 21600 0 f19"/>
              <a:gd name="f29" fmla="*/ f20 f13 1"/>
              <a:gd name="f30" fmla="*/ f18 f13 1"/>
              <a:gd name="f31" fmla="*/ f19 f12 1"/>
              <a:gd name="f32" fmla="+- f25 0 f3"/>
              <a:gd name="f33" fmla="+- f27 0 f3"/>
              <a:gd name="f34" fmla="*/ f28 f18 1"/>
              <a:gd name="f35" fmla="*/ f34 1 10800"/>
              <a:gd name="f36" fmla="+- f19 f35 0"/>
              <a:gd name="f37" fmla="*/ f36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23" t="f30" r="f37" b="f29"/>
            <a:pathLst>
              <a:path w="21600" h="21600">
                <a:moveTo>
                  <a:pt x="f7" y="f18"/>
                </a:moveTo>
                <a:lnTo>
                  <a:pt x="f19" y="f18"/>
                </a:lnTo>
                <a:lnTo>
                  <a:pt x="f19" y="f7"/>
                </a:lnTo>
                <a:lnTo>
                  <a:pt x="f8" y="f9"/>
                </a:lnTo>
                <a:lnTo>
                  <a:pt x="f19" y="f8"/>
                </a:lnTo>
                <a:lnTo>
                  <a:pt x="f19" y="f20"/>
                </a:lnTo>
                <a:lnTo>
                  <a:pt x="f7" y="f20"/>
                </a:lnTo>
                <a:close/>
              </a:path>
            </a:pathLst>
          </a:custGeom>
          <a:solidFill>
            <a:schemeClr val="accent6">
              <a:lumMod val="40000"/>
              <a:lumOff val="60000"/>
            </a:schemeClr>
          </a:solidFill>
          <a:ln w="12701" cap="flat">
            <a:no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dirty="0">
              <a:solidFill>
                <a:srgbClr val="FFFFFF"/>
              </a:solidFill>
              <a:uFillTx/>
              <a:latin typeface="Calibri"/>
              <a:ea typeface="Calibri"/>
              <a:cs typeface="Calibri"/>
            </a:endParaRPr>
          </a:p>
        </p:txBody>
      </p:sp>
      <p:sp>
        <p:nvSpPr>
          <p:cNvPr id="6" name="Pfeil: nach rechts 11">
            <a:extLst>
              <a:ext uri="{FF2B5EF4-FFF2-40B4-BE49-F238E27FC236}">
                <a16:creationId xmlns:a16="http://schemas.microsoft.com/office/drawing/2014/main" id="{5184EF7B-BD72-3977-0418-95BD954BACD9}"/>
              </a:ext>
            </a:extLst>
          </p:cNvPr>
          <p:cNvSpPr/>
          <p:nvPr/>
        </p:nvSpPr>
        <p:spPr>
          <a:xfrm>
            <a:off x="4570811" y="1834922"/>
            <a:ext cx="3050383" cy="800100"/>
          </a:xfrm>
          <a:custGeom>
            <a:avLst>
              <a:gd name="f0" fmla="val 18767"/>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0 f12 1"/>
              <a:gd name="f24" fmla="*/ 0 f13 1"/>
              <a:gd name="f25" fmla="*/ f16 1 f4"/>
              <a:gd name="f26" fmla="*/ 21600 f13 1"/>
              <a:gd name="f27" fmla="*/ f17 1 f4"/>
              <a:gd name="f28" fmla="+- 21600 0 f19"/>
              <a:gd name="f29" fmla="*/ f20 f13 1"/>
              <a:gd name="f30" fmla="*/ f18 f13 1"/>
              <a:gd name="f31" fmla="*/ f19 f12 1"/>
              <a:gd name="f32" fmla="+- f25 0 f3"/>
              <a:gd name="f33" fmla="+- f27 0 f3"/>
              <a:gd name="f34" fmla="*/ f28 f18 1"/>
              <a:gd name="f35" fmla="*/ f34 1 10800"/>
              <a:gd name="f36" fmla="+- f19 f35 0"/>
              <a:gd name="f37" fmla="*/ f36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23" t="f30" r="f37" b="f29"/>
            <a:pathLst>
              <a:path w="21600" h="21600">
                <a:moveTo>
                  <a:pt x="f7" y="f18"/>
                </a:moveTo>
                <a:lnTo>
                  <a:pt x="f19" y="f18"/>
                </a:lnTo>
                <a:lnTo>
                  <a:pt x="f19" y="f7"/>
                </a:lnTo>
                <a:lnTo>
                  <a:pt x="f8" y="f9"/>
                </a:lnTo>
                <a:lnTo>
                  <a:pt x="f19" y="f8"/>
                </a:lnTo>
                <a:lnTo>
                  <a:pt x="f19" y="f20"/>
                </a:lnTo>
                <a:lnTo>
                  <a:pt x="f7" y="f20"/>
                </a:lnTo>
                <a:close/>
              </a:path>
            </a:pathLst>
          </a:custGeom>
          <a:solidFill>
            <a:srgbClr val="548235"/>
          </a:solidFill>
          <a:ln w="12701" cap="flat">
            <a:solidFill>
              <a:schemeClr val="tx1"/>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e-DE" sz="1800" b="0" i="0" u="none" strike="noStrike" kern="1200" cap="none" spc="0" baseline="0">
                <a:solidFill>
                  <a:srgbClr val="FFFFFF"/>
                </a:solidFill>
                <a:uFillTx/>
                <a:latin typeface="Calibri"/>
              </a:rPr>
              <a:t>Algorithmus</a:t>
            </a:r>
          </a:p>
        </p:txBody>
      </p:sp>
      <p:sp>
        <p:nvSpPr>
          <p:cNvPr id="12" name="Ellipse 12">
            <a:extLst>
              <a:ext uri="{FF2B5EF4-FFF2-40B4-BE49-F238E27FC236}">
                <a16:creationId xmlns:a16="http://schemas.microsoft.com/office/drawing/2014/main" id="{63B24A10-9BAC-F994-EFDE-E854E44808FF}"/>
              </a:ext>
            </a:extLst>
          </p:cNvPr>
          <p:cNvSpPr/>
          <p:nvPr/>
        </p:nvSpPr>
        <p:spPr>
          <a:xfrm>
            <a:off x="1323968" y="1599171"/>
            <a:ext cx="2828925" cy="1271582"/>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7C7C7C"/>
          </a:solidFill>
          <a:ln w="12701" cap="flat">
            <a:solidFill>
              <a:schemeClr val="tx1"/>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e-DE" sz="2400" b="0" i="0" u="none" strike="noStrike" kern="1200" cap="none" spc="0" baseline="0">
                <a:solidFill>
                  <a:srgbClr val="FFFFFF"/>
                </a:solidFill>
                <a:uFillTx/>
                <a:latin typeface="Calibri"/>
              </a:rPr>
              <a:t>Input </a:t>
            </a:r>
          </a:p>
        </p:txBody>
      </p:sp>
      <p:sp>
        <p:nvSpPr>
          <p:cNvPr id="13" name="Ellipse 14">
            <a:extLst>
              <a:ext uri="{FF2B5EF4-FFF2-40B4-BE49-F238E27FC236}">
                <a16:creationId xmlns:a16="http://schemas.microsoft.com/office/drawing/2014/main" id="{B5A4657C-2BC7-A54E-1FB2-F84532DB9CC5}"/>
              </a:ext>
            </a:extLst>
          </p:cNvPr>
          <p:cNvSpPr/>
          <p:nvPr/>
        </p:nvSpPr>
        <p:spPr>
          <a:xfrm>
            <a:off x="8039103" y="1599171"/>
            <a:ext cx="2828925" cy="1271582"/>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C55A11"/>
          </a:solidFill>
          <a:ln w="6345" cap="flat">
            <a:solidFill>
              <a:schemeClr val="tx1"/>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e-DE" sz="2400" b="0" i="0" u="none" strike="noStrike" kern="1200" cap="none" spc="0" baseline="0">
                <a:solidFill>
                  <a:srgbClr val="000000"/>
                </a:solidFill>
                <a:uFillTx/>
                <a:latin typeface="Calibri"/>
              </a:rPr>
              <a:t>Output</a:t>
            </a:r>
            <a:r>
              <a:rPr lang="de-DE" sz="1800" b="0" i="0" u="none" strike="noStrike" kern="1200" cap="none" spc="0" baseline="0">
                <a:solidFill>
                  <a:srgbClr val="000000"/>
                </a:solidFill>
                <a:uFillTx/>
                <a:latin typeface="Calibri"/>
              </a:rPr>
              <a:t> </a:t>
            </a:r>
          </a:p>
        </p:txBody>
      </p:sp>
      <p:pic>
        <p:nvPicPr>
          <p:cNvPr id="9" name="Grafik 8" descr="Workflow mit einfarbiger Füllung">
            <a:extLst>
              <a:ext uri="{FF2B5EF4-FFF2-40B4-BE49-F238E27FC236}">
                <a16:creationId xmlns:a16="http://schemas.microsoft.com/office/drawing/2014/main" id="{BEDF96A9-46BE-8BE8-6378-86863BAA43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81157" y="3972327"/>
            <a:ext cx="245535" cy="263072"/>
          </a:xfrm>
          <a:prstGeom prst="rect">
            <a:avLst/>
          </a:prstGeom>
        </p:spPr>
      </p:pic>
      <p:sp>
        <p:nvSpPr>
          <p:cNvPr id="25" name="Rechteck: abgerundete Ecken 24">
            <a:extLst>
              <a:ext uri="{FF2B5EF4-FFF2-40B4-BE49-F238E27FC236}">
                <a16:creationId xmlns:a16="http://schemas.microsoft.com/office/drawing/2014/main" id="{7BFF9048-6306-8292-C7E6-2633D3684191}"/>
              </a:ext>
            </a:extLst>
          </p:cNvPr>
          <p:cNvSpPr/>
          <p:nvPr/>
        </p:nvSpPr>
        <p:spPr>
          <a:xfrm>
            <a:off x="4664441" y="3557770"/>
            <a:ext cx="1120657" cy="1144299"/>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6" name="Grafik 25" descr="Stopp mit einfarbiger Füllung">
            <a:extLst>
              <a:ext uri="{FF2B5EF4-FFF2-40B4-BE49-F238E27FC236}">
                <a16:creationId xmlns:a16="http://schemas.microsoft.com/office/drawing/2014/main" id="{382EA248-29B2-04AF-4196-CADE3943B24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34771" y="4061324"/>
            <a:ext cx="650641" cy="530570"/>
          </a:xfrm>
          <a:prstGeom prst="rect">
            <a:avLst/>
          </a:prstGeom>
        </p:spPr>
      </p:pic>
      <p:sp>
        <p:nvSpPr>
          <p:cNvPr id="27" name="Gleichschenkliges Dreieck 26">
            <a:extLst>
              <a:ext uri="{FF2B5EF4-FFF2-40B4-BE49-F238E27FC236}">
                <a16:creationId xmlns:a16="http://schemas.microsoft.com/office/drawing/2014/main" id="{44A01918-2555-8EEC-3286-BAA9B1ED711D}"/>
              </a:ext>
            </a:extLst>
          </p:cNvPr>
          <p:cNvSpPr/>
          <p:nvPr/>
        </p:nvSpPr>
        <p:spPr>
          <a:xfrm>
            <a:off x="6878992" y="3775801"/>
            <a:ext cx="557621" cy="313796"/>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Diagonaler Streifen 29">
            <a:extLst>
              <a:ext uri="{FF2B5EF4-FFF2-40B4-BE49-F238E27FC236}">
                <a16:creationId xmlns:a16="http://schemas.microsoft.com/office/drawing/2014/main" id="{FE6FEAB1-A99B-7A0E-1AA1-79EC74F4A71F}"/>
              </a:ext>
            </a:extLst>
          </p:cNvPr>
          <p:cNvSpPr/>
          <p:nvPr/>
        </p:nvSpPr>
        <p:spPr>
          <a:xfrm rot="8280000">
            <a:off x="6758464" y="3848757"/>
            <a:ext cx="501952" cy="65342"/>
          </a:xfrm>
          <a:prstGeom prst="diagStrip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31" name="Diagonaler Streifen 30">
            <a:extLst>
              <a:ext uri="{FF2B5EF4-FFF2-40B4-BE49-F238E27FC236}">
                <a16:creationId xmlns:a16="http://schemas.microsoft.com/office/drawing/2014/main" id="{4538D4FF-51CA-CBE1-DF04-80C0DC8E5452}"/>
              </a:ext>
            </a:extLst>
          </p:cNvPr>
          <p:cNvSpPr/>
          <p:nvPr/>
        </p:nvSpPr>
        <p:spPr>
          <a:xfrm rot="2640000" flipV="1">
            <a:off x="7065380" y="3878805"/>
            <a:ext cx="547035" cy="56685"/>
          </a:xfrm>
          <a:prstGeom prst="diagStrip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9" name="Rechteck 18">
            <a:extLst>
              <a:ext uri="{FF2B5EF4-FFF2-40B4-BE49-F238E27FC236}">
                <a16:creationId xmlns:a16="http://schemas.microsoft.com/office/drawing/2014/main" id="{45164EB9-8343-C5CC-F679-243A54304F13}"/>
              </a:ext>
            </a:extLst>
          </p:cNvPr>
          <p:cNvSpPr/>
          <p:nvPr/>
        </p:nvSpPr>
        <p:spPr>
          <a:xfrm>
            <a:off x="7228754" y="4327056"/>
            <a:ext cx="117765" cy="218579"/>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Ellipse 31">
            <a:extLst>
              <a:ext uri="{FF2B5EF4-FFF2-40B4-BE49-F238E27FC236}">
                <a16:creationId xmlns:a16="http://schemas.microsoft.com/office/drawing/2014/main" id="{F6F2319C-8FA2-986C-9A11-F7FCD7FA4D5A}"/>
              </a:ext>
            </a:extLst>
          </p:cNvPr>
          <p:cNvSpPr/>
          <p:nvPr/>
        </p:nvSpPr>
        <p:spPr>
          <a:xfrm>
            <a:off x="7105999" y="3883941"/>
            <a:ext cx="157711" cy="147888"/>
          </a:xfrm>
          <a:prstGeom prst="ellipse">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Rechteck 32">
            <a:extLst>
              <a:ext uri="{FF2B5EF4-FFF2-40B4-BE49-F238E27FC236}">
                <a16:creationId xmlns:a16="http://schemas.microsoft.com/office/drawing/2014/main" id="{3BC546B4-43F6-54B0-EAA3-5427FC7AC542}"/>
              </a:ext>
            </a:extLst>
          </p:cNvPr>
          <p:cNvSpPr/>
          <p:nvPr/>
        </p:nvSpPr>
        <p:spPr>
          <a:xfrm>
            <a:off x="6954369" y="4148760"/>
            <a:ext cx="112256" cy="102721"/>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Rechteck: abgerundete Ecken 33">
            <a:extLst>
              <a:ext uri="{FF2B5EF4-FFF2-40B4-BE49-F238E27FC236}">
                <a16:creationId xmlns:a16="http://schemas.microsoft.com/office/drawing/2014/main" id="{B29B5263-5E3B-5F4F-059D-AD861C67BE7F}"/>
              </a:ext>
            </a:extLst>
          </p:cNvPr>
          <p:cNvSpPr/>
          <p:nvPr/>
        </p:nvSpPr>
        <p:spPr>
          <a:xfrm>
            <a:off x="6639568" y="3585065"/>
            <a:ext cx="979634" cy="1048226"/>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5" name="Grafik 34" descr="Stopp mit einfarbiger Füllung">
            <a:extLst>
              <a:ext uri="{FF2B5EF4-FFF2-40B4-BE49-F238E27FC236}">
                <a16:creationId xmlns:a16="http://schemas.microsoft.com/office/drawing/2014/main" id="{8E275F08-5349-59FA-CB40-C599688B528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64115" y="3568636"/>
            <a:ext cx="576421" cy="552011"/>
          </a:xfrm>
          <a:prstGeom prst="rect">
            <a:avLst/>
          </a:prstGeom>
        </p:spPr>
      </p:pic>
      <p:sp>
        <p:nvSpPr>
          <p:cNvPr id="36" name="Gleichschenkliges Dreieck 35">
            <a:extLst>
              <a:ext uri="{FF2B5EF4-FFF2-40B4-BE49-F238E27FC236}">
                <a16:creationId xmlns:a16="http://schemas.microsoft.com/office/drawing/2014/main" id="{C7A1B873-BD30-7520-E764-936F3D1AB113}"/>
              </a:ext>
            </a:extLst>
          </p:cNvPr>
          <p:cNvSpPr/>
          <p:nvPr/>
        </p:nvSpPr>
        <p:spPr>
          <a:xfrm>
            <a:off x="5027705" y="4025348"/>
            <a:ext cx="412478" cy="359153"/>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Diagonaler Streifen 36">
            <a:extLst>
              <a:ext uri="{FF2B5EF4-FFF2-40B4-BE49-F238E27FC236}">
                <a16:creationId xmlns:a16="http://schemas.microsoft.com/office/drawing/2014/main" id="{6AD84F44-F150-8297-C148-F697B5BA8018}"/>
              </a:ext>
            </a:extLst>
          </p:cNvPr>
          <p:cNvSpPr/>
          <p:nvPr/>
        </p:nvSpPr>
        <p:spPr>
          <a:xfrm rot="14100000">
            <a:off x="5105008" y="3834461"/>
            <a:ext cx="719667" cy="73175"/>
          </a:xfrm>
          <a:prstGeom prst="diagStrip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38" name="Diagonaler Streifen 37">
            <a:extLst>
              <a:ext uri="{FF2B5EF4-FFF2-40B4-BE49-F238E27FC236}">
                <a16:creationId xmlns:a16="http://schemas.microsoft.com/office/drawing/2014/main" id="{0BAD38A2-DDCA-114E-2C76-1CC3CA62AC28}"/>
              </a:ext>
            </a:extLst>
          </p:cNvPr>
          <p:cNvSpPr/>
          <p:nvPr/>
        </p:nvSpPr>
        <p:spPr>
          <a:xfrm rot="2340000" flipV="1">
            <a:off x="5355338" y="3721711"/>
            <a:ext cx="460857" cy="65756"/>
          </a:xfrm>
          <a:prstGeom prst="diagStrip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39" name="Rechteck 38">
            <a:extLst>
              <a:ext uri="{FF2B5EF4-FFF2-40B4-BE49-F238E27FC236}">
                <a16:creationId xmlns:a16="http://schemas.microsoft.com/office/drawing/2014/main" id="{B4F95A94-BF1A-0D10-7573-7B1053EDB650}"/>
              </a:ext>
            </a:extLst>
          </p:cNvPr>
          <p:cNvSpPr/>
          <p:nvPr/>
        </p:nvSpPr>
        <p:spPr>
          <a:xfrm>
            <a:off x="5560821" y="4302785"/>
            <a:ext cx="107458" cy="315065"/>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Ellipse 39">
            <a:extLst>
              <a:ext uri="{FF2B5EF4-FFF2-40B4-BE49-F238E27FC236}">
                <a16:creationId xmlns:a16="http://schemas.microsoft.com/office/drawing/2014/main" id="{F1FA38C4-CDF5-4935-6225-76BBB370402D}"/>
              </a:ext>
            </a:extLst>
          </p:cNvPr>
          <p:cNvSpPr/>
          <p:nvPr/>
        </p:nvSpPr>
        <p:spPr>
          <a:xfrm>
            <a:off x="5326459" y="4429685"/>
            <a:ext cx="112767" cy="200666"/>
          </a:xfrm>
          <a:prstGeom prst="ellipse">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Rechteck 40">
            <a:extLst>
              <a:ext uri="{FF2B5EF4-FFF2-40B4-BE49-F238E27FC236}">
                <a16:creationId xmlns:a16="http://schemas.microsoft.com/office/drawing/2014/main" id="{3B380C61-3799-17B6-8E6C-6696A11828E4}"/>
              </a:ext>
            </a:extLst>
          </p:cNvPr>
          <p:cNvSpPr/>
          <p:nvPr/>
        </p:nvSpPr>
        <p:spPr>
          <a:xfrm>
            <a:off x="4833469" y="4439760"/>
            <a:ext cx="144830" cy="173229"/>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2" name="Grafik 41" descr="Prüfliste mit einfarbiger Füllung">
            <a:extLst>
              <a:ext uri="{FF2B5EF4-FFF2-40B4-BE49-F238E27FC236}">
                <a16:creationId xmlns:a16="http://schemas.microsoft.com/office/drawing/2014/main" id="{5CD40C48-C08A-C946-D7D0-6F4446DA901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51324" y="3941864"/>
            <a:ext cx="342902" cy="306616"/>
          </a:xfrm>
          <a:prstGeom prst="rect">
            <a:avLst/>
          </a:prstGeom>
        </p:spPr>
      </p:pic>
      <p:pic>
        <p:nvPicPr>
          <p:cNvPr id="10" name="Grafik 9" descr="Laptop Silhouette">
            <a:extLst>
              <a:ext uri="{FF2B5EF4-FFF2-40B4-BE49-F238E27FC236}">
                <a16:creationId xmlns:a16="http://schemas.microsoft.com/office/drawing/2014/main" id="{C21292CF-B80B-851A-68DC-849382BDEBC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087387" y="1733308"/>
            <a:ext cx="6014975" cy="5197883"/>
          </a:xfrm>
          <a:prstGeom prst="rect">
            <a:avLst/>
          </a:prstGeom>
        </p:spPr>
      </p:pic>
      <p:pic>
        <p:nvPicPr>
          <p:cNvPr id="5" name="Grafik 4" descr="Schließen mit einfarbiger Füllung">
            <a:extLst>
              <a:ext uri="{FF2B5EF4-FFF2-40B4-BE49-F238E27FC236}">
                <a16:creationId xmlns:a16="http://schemas.microsoft.com/office/drawing/2014/main" id="{1EF3DFD2-68F9-889C-0E0C-05CA43362F2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056224" y="2966626"/>
            <a:ext cx="2290295" cy="2290295"/>
          </a:xfrm>
          <a:prstGeom prst="rect">
            <a:avLst/>
          </a:prstGeom>
        </p:spPr>
      </p:pic>
      <p:sp>
        <p:nvSpPr>
          <p:cNvPr id="15" name="Titel 10">
            <a:extLst>
              <a:ext uri="{FF2B5EF4-FFF2-40B4-BE49-F238E27FC236}">
                <a16:creationId xmlns:a16="http://schemas.microsoft.com/office/drawing/2014/main" id="{E947C946-8B9C-E3D7-A189-9C45FB888746}"/>
              </a:ext>
            </a:extLst>
          </p:cNvPr>
          <p:cNvSpPr>
            <a:spLocks noGrp="1"/>
          </p:cNvSpPr>
          <p:nvPr>
            <p:ph type="title" idx="4294967295"/>
          </p:nvPr>
        </p:nvSpPr>
        <p:spPr>
          <a:xfrm>
            <a:off x="2555336" y="90272"/>
            <a:ext cx="10515600" cy="1325559"/>
          </a:xfrm>
        </p:spPr>
        <p:txBody>
          <a:bodyPr/>
          <a:lstStyle/>
          <a:p>
            <a:r>
              <a:rPr lang="de-DE" dirty="0">
                <a:ea typeface="Calibri Light"/>
                <a:cs typeface="Calibri Light"/>
              </a:rPr>
              <a:t>Explizite Regeln </a:t>
            </a:r>
            <a:r>
              <a:rPr lang="de-DE" dirty="0" err="1">
                <a:ea typeface="Calibri Light"/>
                <a:cs typeface="Calibri Light"/>
              </a:rPr>
              <a:t>vs</a:t>
            </a:r>
            <a:r>
              <a:rPr lang="de-DE" dirty="0">
                <a:ea typeface="Calibri Light"/>
                <a:cs typeface="Calibri Light"/>
              </a:rPr>
              <a:t> Implizite Regeln</a:t>
            </a:r>
            <a:endParaRPr lang="de-DE" dirty="0"/>
          </a:p>
        </p:txBody>
      </p:sp>
    </p:spTree>
    <p:extLst>
      <p:ext uri="{BB962C8B-B14F-4D97-AF65-F5344CB8AC3E}">
        <p14:creationId xmlns:p14="http://schemas.microsoft.com/office/powerpoint/2010/main" val="30307303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feil: nach rechts 11">
            <a:extLst>
              <a:ext uri="{FF2B5EF4-FFF2-40B4-BE49-F238E27FC236}">
                <a16:creationId xmlns:a16="http://schemas.microsoft.com/office/drawing/2014/main" id="{0506642D-A793-ACC0-966B-438890A65CC2}"/>
              </a:ext>
            </a:extLst>
          </p:cNvPr>
          <p:cNvSpPr/>
          <p:nvPr/>
        </p:nvSpPr>
        <p:spPr>
          <a:xfrm rot="5400000">
            <a:off x="3617715" y="3430858"/>
            <a:ext cx="763597" cy="567241"/>
          </a:xfrm>
          <a:custGeom>
            <a:avLst>
              <a:gd name="f0" fmla="val 18767"/>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0 f12 1"/>
              <a:gd name="f24" fmla="*/ 0 f13 1"/>
              <a:gd name="f25" fmla="*/ f16 1 f4"/>
              <a:gd name="f26" fmla="*/ 21600 f13 1"/>
              <a:gd name="f27" fmla="*/ f17 1 f4"/>
              <a:gd name="f28" fmla="+- 21600 0 f19"/>
              <a:gd name="f29" fmla="*/ f20 f13 1"/>
              <a:gd name="f30" fmla="*/ f18 f13 1"/>
              <a:gd name="f31" fmla="*/ f19 f12 1"/>
              <a:gd name="f32" fmla="+- f25 0 f3"/>
              <a:gd name="f33" fmla="+- f27 0 f3"/>
              <a:gd name="f34" fmla="*/ f28 f18 1"/>
              <a:gd name="f35" fmla="*/ f34 1 10800"/>
              <a:gd name="f36" fmla="+- f19 f35 0"/>
              <a:gd name="f37" fmla="*/ f36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23" t="f30" r="f37" b="f29"/>
            <a:pathLst>
              <a:path w="21600" h="21600">
                <a:moveTo>
                  <a:pt x="f7" y="f18"/>
                </a:moveTo>
                <a:lnTo>
                  <a:pt x="f19" y="f18"/>
                </a:lnTo>
                <a:lnTo>
                  <a:pt x="f19" y="f7"/>
                </a:lnTo>
                <a:lnTo>
                  <a:pt x="f8" y="f9"/>
                </a:lnTo>
                <a:lnTo>
                  <a:pt x="f19" y="f8"/>
                </a:lnTo>
                <a:lnTo>
                  <a:pt x="f19" y="f20"/>
                </a:lnTo>
                <a:lnTo>
                  <a:pt x="f7" y="f20"/>
                </a:lnTo>
                <a:close/>
              </a:path>
            </a:pathLst>
          </a:custGeom>
          <a:solidFill>
            <a:schemeClr val="accent6">
              <a:lumMod val="40000"/>
              <a:lumOff val="60000"/>
            </a:schemeClr>
          </a:solidFill>
          <a:ln w="12701" cap="flat">
            <a:no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dirty="0">
              <a:solidFill>
                <a:srgbClr val="FFFFFF"/>
              </a:solidFill>
              <a:uFillTx/>
              <a:latin typeface="Calibri"/>
              <a:ea typeface="Calibri"/>
              <a:cs typeface="Calibri"/>
            </a:endParaRPr>
          </a:p>
        </p:txBody>
      </p:sp>
      <p:sp>
        <p:nvSpPr>
          <p:cNvPr id="14" name="Rechteck: abgerundete Ecken 13">
            <a:extLst>
              <a:ext uri="{FF2B5EF4-FFF2-40B4-BE49-F238E27FC236}">
                <a16:creationId xmlns:a16="http://schemas.microsoft.com/office/drawing/2014/main" id="{CEC745BE-B2FE-E8D8-5697-822CFAE94137}"/>
              </a:ext>
            </a:extLst>
          </p:cNvPr>
          <p:cNvSpPr/>
          <p:nvPr/>
        </p:nvSpPr>
        <p:spPr>
          <a:xfrm>
            <a:off x="2369848" y="4308439"/>
            <a:ext cx="3538602" cy="1684213"/>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abgerundete Ecken 14">
            <a:extLst>
              <a:ext uri="{FF2B5EF4-FFF2-40B4-BE49-F238E27FC236}">
                <a16:creationId xmlns:a16="http://schemas.microsoft.com/office/drawing/2014/main" id="{5FA8BCA5-B5A6-6F3C-E56D-59F14EC22EE4}"/>
              </a:ext>
            </a:extLst>
          </p:cNvPr>
          <p:cNvSpPr/>
          <p:nvPr/>
        </p:nvSpPr>
        <p:spPr>
          <a:xfrm>
            <a:off x="2369848" y="1177997"/>
            <a:ext cx="3440352" cy="1924703"/>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6" name="Grafik 15" descr="Prüfliste mit einfarbiger Füllung">
            <a:extLst>
              <a:ext uri="{FF2B5EF4-FFF2-40B4-BE49-F238E27FC236}">
                <a16:creationId xmlns:a16="http://schemas.microsoft.com/office/drawing/2014/main" id="{3E3070AD-791B-A094-2B38-F5BD1A189A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06384" y="3252842"/>
            <a:ext cx="914400" cy="914400"/>
          </a:xfrm>
          <a:prstGeom prst="rect">
            <a:avLst/>
          </a:prstGeom>
        </p:spPr>
      </p:pic>
      <p:grpSp>
        <p:nvGrpSpPr>
          <p:cNvPr id="7" name="Gruppieren 6">
            <a:extLst>
              <a:ext uri="{FF2B5EF4-FFF2-40B4-BE49-F238E27FC236}">
                <a16:creationId xmlns:a16="http://schemas.microsoft.com/office/drawing/2014/main" id="{38693B95-BCCE-E33A-4F0B-075EF7417E70}"/>
              </a:ext>
            </a:extLst>
          </p:cNvPr>
          <p:cNvGrpSpPr/>
          <p:nvPr/>
        </p:nvGrpSpPr>
        <p:grpSpPr>
          <a:xfrm>
            <a:off x="3417956" y="4469320"/>
            <a:ext cx="1359462" cy="1321618"/>
            <a:chOff x="3312798" y="5026961"/>
            <a:chExt cx="1359462" cy="1321618"/>
          </a:xfrm>
        </p:grpSpPr>
        <p:pic>
          <p:nvPicPr>
            <p:cNvPr id="40" name="Grafik 39" descr="Stopp mit einfarbiger Füllung">
              <a:extLst>
                <a:ext uri="{FF2B5EF4-FFF2-40B4-BE49-F238E27FC236}">
                  <a16:creationId xmlns:a16="http://schemas.microsoft.com/office/drawing/2014/main" id="{58B0162D-60C4-1247-6819-04C461B6F55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28289" y="5400313"/>
              <a:ext cx="999066" cy="948266"/>
            </a:xfrm>
            <a:prstGeom prst="rect">
              <a:avLst/>
            </a:prstGeom>
          </p:spPr>
        </p:pic>
        <p:sp>
          <p:nvSpPr>
            <p:cNvPr id="41" name="Gleichschenkliges Dreieck 40">
              <a:extLst>
                <a:ext uri="{FF2B5EF4-FFF2-40B4-BE49-F238E27FC236}">
                  <a16:creationId xmlns:a16="http://schemas.microsoft.com/office/drawing/2014/main" id="{1F0E464B-6691-6ADE-0D68-F1DFC4DFCDC5}"/>
                </a:ext>
              </a:extLst>
            </p:cNvPr>
            <p:cNvSpPr/>
            <p:nvPr/>
          </p:nvSpPr>
          <p:spPr>
            <a:xfrm>
              <a:off x="3669973" y="5026961"/>
              <a:ext cx="675549" cy="422652"/>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Diagonaler Streifen 41">
              <a:extLst>
                <a:ext uri="{FF2B5EF4-FFF2-40B4-BE49-F238E27FC236}">
                  <a16:creationId xmlns:a16="http://schemas.microsoft.com/office/drawing/2014/main" id="{9B0B7146-4348-86D5-6315-3B955086183C}"/>
                </a:ext>
              </a:extLst>
            </p:cNvPr>
            <p:cNvSpPr/>
            <p:nvPr/>
          </p:nvSpPr>
          <p:spPr>
            <a:xfrm rot="8460000">
              <a:off x="3312798" y="5145229"/>
              <a:ext cx="846666" cy="118532"/>
            </a:xfrm>
            <a:prstGeom prst="diagStrip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43" name="Diagonaler Streifen 42">
              <a:extLst>
                <a:ext uri="{FF2B5EF4-FFF2-40B4-BE49-F238E27FC236}">
                  <a16:creationId xmlns:a16="http://schemas.microsoft.com/office/drawing/2014/main" id="{D1D1FCF6-79C8-2C92-46B4-5B47F873D8D9}"/>
                </a:ext>
              </a:extLst>
            </p:cNvPr>
            <p:cNvSpPr/>
            <p:nvPr/>
          </p:nvSpPr>
          <p:spPr>
            <a:xfrm rot="2340000" flipV="1">
              <a:off x="3867927" y="5125084"/>
              <a:ext cx="804333" cy="118534"/>
            </a:xfrm>
            <a:prstGeom prst="diagStrip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44" name="Rechteck 43">
              <a:extLst>
                <a:ext uri="{FF2B5EF4-FFF2-40B4-BE49-F238E27FC236}">
                  <a16:creationId xmlns:a16="http://schemas.microsoft.com/office/drawing/2014/main" id="{D3ECB688-62A8-2B9D-1D4C-FA48C0816B51}"/>
                </a:ext>
              </a:extLst>
            </p:cNvPr>
            <p:cNvSpPr/>
            <p:nvPr/>
          </p:nvSpPr>
          <p:spPr>
            <a:xfrm>
              <a:off x="4101226" y="5817785"/>
              <a:ext cx="170957" cy="378564"/>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Rechteck 44">
              <a:extLst>
                <a:ext uri="{FF2B5EF4-FFF2-40B4-BE49-F238E27FC236}">
                  <a16:creationId xmlns:a16="http://schemas.microsoft.com/office/drawing/2014/main" id="{7AB489E2-6EDC-D9B2-5013-B52A2D43E78A}"/>
                </a:ext>
              </a:extLst>
            </p:cNvPr>
            <p:cNvSpPr/>
            <p:nvPr/>
          </p:nvSpPr>
          <p:spPr>
            <a:xfrm>
              <a:off x="3739838" y="5613511"/>
              <a:ext cx="226472" cy="200443"/>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46" name="Grafik 45" descr="Stopp mit einfarbiger Füllung">
            <a:extLst>
              <a:ext uri="{FF2B5EF4-FFF2-40B4-BE49-F238E27FC236}">
                <a16:creationId xmlns:a16="http://schemas.microsoft.com/office/drawing/2014/main" id="{BA4C4867-00FA-9FD2-89FE-706FB2C8288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59780" y="1385467"/>
            <a:ext cx="999066" cy="948266"/>
          </a:xfrm>
          <a:prstGeom prst="rect">
            <a:avLst/>
          </a:prstGeom>
        </p:spPr>
      </p:pic>
      <p:sp>
        <p:nvSpPr>
          <p:cNvPr id="47" name="Gleichschenkliges Dreieck 46">
            <a:extLst>
              <a:ext uri="{FF2B5EF4-FFF2-40B4-BE49-F238E27FC236}">
                <a16:creationId xmlns:a16="http://schemas.microsoft.com/office/drawing/2014/main" id="{B2DD0167-602D-9F58-14EA-62AE4FCF0240}"/>
              </a:ext>
            </a:extLst>
          </p:cNvPr>
          <p:cNvSpPr/>
          <p:nvPr/>
        </p:nvSpPr>
        <p:spPr>
          <a:xfrm>
            <a:off x="3719808" y="2680048"/>
            <a:ext cx="675549" cy="422652"/>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Diagonaler Streifen 47">
            <a:extLst>
              <a:ext uri="{FF2B5EF4-FFF2-40B4-BE49-F238E27FC236}">
                <a16:creationId xmlns:a16="http://schemas.microsoft.com/office/drawing/2014/main" id="{98D7B26A-CA7B-68DA-CCAD-C065290E2CD3}"/>
              </a:ext>
            </a:extLst>
          </p:cNvPr>
          <p:cNvSpPr/>
          <p:nvPr/>
        </p:nvSpPr>
        <p:spPr>
          <a:xfrm rot="14100000">
            <a:off x="4510156" y="2146382"/>
            <a:ext cx="846666" cy="118532"/>
          </a:xfrm>
          <a:prstGeom prst="diagStrip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49" name="Diagonaler Streifen 48">
            <a:extLst>
              <a:ext uri="{FF2B5EF4-FFF2-40B4-BE49-F238E27FC236}">
                <a16:creationId xmlns:a16="http://schemas.microsoft.com/office/drawing/2014/main" id="{7947B4D4-7D5A-0B47-60FD-AA7697ABAE51}"/>
              </a:ext>
            </a:extLst>
          </p:cNvPr>
          <p:cNvSpPr/>
          <p:nvPr/>
        </p:nvSpPr>
        <p:spPr>
          <a:xfrm rot="2340000" flipV="1">
            <a:off x="4794352" y="2016171"/>
            <a:ext cx="804333" cy="118534"/>
          </a:xfrm>
          <a:prstGeom prst="diagStrip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50" name="Rechteck 49">
            <a:extLst>
              <a:ext uri="{FF2B5EF4-FFF2-40B4-BE49-F238E27FC236}">
                <a16:creationId xmlns:a16="http://schemas.microsoft.com/office/drawing/2014/main" id="{DC27167C-E392-E070-85FB-63A10FC4AA1D}"/>
              </a:ext>
            </a:extLst>
          </p:cNvPr>
          <p:cNvSpPr/>
          <p:nvPr/>
        </p:nvSpPr>
        <p:spPr>
          <a:xfrm>
            <a:off x="4680518" y="2564939"/>
            <a:ext cx="170957" cy="378564"/>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Ellipse 50">
            <a:extLst>
              <a:ext uri="{FF2B5EF4-FFF2-40B4-BE49-F238E27FC236}">
                <a16:creationId xmlns:a16="http://schemas.microsoft.com/office/drawing/2014/main" id="{6E1527DD-E0EE-3ED3-679E-40AB24A39200}"/>
              </a:ext>
            </a:extLst>
          </p:cNvPr>
          <p:cNvSpPr/>
          <p:nvPr/>
        </p:nvSpPr>
        <p:spPr>
          <a:xfrm>
            <a:off x="3311815" y="2374752"/>
            <a:ext cx="185338" cy="236951"/>
          </a:xfrm>
          <a:prstGeom prst="ellipse">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 name="Rechteck 51">
            <a:extLst>
              <a:ext uri="{FF2B5EF4-FFF2-40B4-BE49-F238E27FC236}">
                <a16:creationId xmlns:a16="http://schemas.microsoft.com/office/drawing/2014/main" id="{0E24C9CC-A1F0-CB98-8441-834A5FEDBB93}"/>
              </a:ext>
            </a:extLst>
          </p:cNvPr>
          <p:cNvSpPr/>
          <p:nvPr/>
        </p:nvSpPr>
        <p:spPr>
          <a:xfrm>
            <a:off x="4056663" y="2259065"/>
            <a:ext cx="226472" cy="200443"/>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Pfeil: nach rechts 11">
            <a:extLst>
              <a:ext uri="{FF2B5EF4-FFF2-40B4-BE49-F238E27FC236}">
                <a16:creationId xmlns:a16="http://schemas.microsoft.com/office/drawing/2014/main" id="{1A7F7716-14A5-F49D-4868-156CBB3C3E34}"/>
              </a:ext>
            </a:extLst>
          </p:cNvPr>
          <p:cNvSpPr/>
          <p:nvPr/>
        </p:nvSpPr>
        <p:spPr>
          <a:xfrm rot="5400000">
            <a:off x="8454634" y="3430858"/>
            <a:ext cx="763597" cy="567241"/>
          </a:xfrm>
          <a:custGeom>
            <a:avLst>
              <a:gd name="f0" fmla="val 18767"/>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0 f12 1"/>
              <a:gd name="f24" fmla="*/ 0 f13 1"/>
              <a:gd name="f25" fmla="*/ f16 1 f4"/>
              <a:gd name="f26" fmla="*/ 21600 f13 1"/>
              <a:gd name="f27" fmla="*/ f17 1 f4"/>
              <a:gd name="f28" fmla="+- 21600 0 f19"/>
              <a:gd name="f29" fmla="*/ f20 f13 1"/>
              <a:gd name="f30" fmla="*/ f18 f13 1"/>
              <a:gd name="f31" fmla="*/ f19 f12 1"/>
              <a:gd name="f32" fmla="+- f25 0 f3"/>
              <a:gd name="f33" fmla="+- f27 0 f3"/>
              <a:gd name="f34" fmla="*/ f28 f18 1"/>
              <a:gd name="f35" fmla="*/ f34 1 10800"/>
              <a:gd name="f36" fmla="+- f19 f35 0"/>
              <a:gd name="f37" fmla="*/ f36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23" t="f30" r="f37" b="f29"/>
            <a:pathLst>
              <a:path w="21600" h="21600">
                <a:moveTo>
                  <a:pt x="f7" y="f18"/>
                </a:moveTo>
                <a:lnTo>
                  <a:pt x="f19" y="f18"/>
                </a:lnTo>
                <a:lnTo>
                  <a:pt x="f19" y="f7"/>
                </a:lnTo>
                <a:lnTo>
                  <a:pt x="f8" y="f9"/>
                </a:lnTo>
                <a:lnTo>
                  <a:pt x="f19" y="f8"/>
                </a:lnTo>
                <a:lnTo>
                  <a:pt x="f19" y="f20"/>
                </a:lnTo>
                <a:lnTo>
                  <a:pt x="f7" y="f20"/>
                </a:lnTo>
                <a:close/>
              </a:path>
            </a:pathLst>
          </a:custGeom>
          <a:solidFill>
            <a:schemeClr val="accent6">
              <a:lumMod val="40000"/>
              <a:lumOff val="60000"/>
            </a:schemeClr>
          </a:solidFill>
          <a:ln w="12701" cap="flat">
            <a:no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dirty="0">
              <a:solidFill>
                <a:srgbClr val="FFFFFF"/>
              </a:solidFill>
              <a:uFillTx/>
              <a:latin typeface="Calibri"/>
              <a:ea typeface="Calibri"/>
              <a:cs typeface="Calibri"/>
            </a:endParaRPr>
          </a:p>
        </p:txBody>
      </p:sp>
      <p:sp>
        <p:nvSpPr>
          <p:cNvPr id="5" name="Rechteck: abgerundete Ecken 4">
            <a:extLst>
              <a:ext uri="{FF2B5EF4-FFF2-40B4-BE49-F238E27FC236}">
                <a16:creationId xmlns:a16="http://schemas.microsoft.com/office/drawing/2014/main" id="{4D140ADF-C8F4-239B-DD94-4B8F8CD16753}"/>
              </a:ext>
            </a:extLst>
          </p:cNvPr>
          <p:cNvSpPr/>
          <p:nvPr/>
        </p:nvSpPr>
        <p:spPr>
          <a:xfrm>
            <a:off x="7206767" y="4308439"/>
            <a:ext cx="3538602" cy="1684213"/>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abgerundete Ecken 5">
            <a:extLst>
              <a:ext uri="{FF2B5EF4-FFF2-40B4-BE49-F238E27FC236}">
                <a16:creationId xmlns:a16="http://schemas.microsoft.com/office/drawing/2014/main" id="{411E2FE3-3B89-EF66-055D-C5CB86EE2F6A}"/>
              </a:ext>
            </a:extLst>
          </p:cNvPr>
          <p:cNvSpPr/>
          <p:nvPr/>
        </p:nvSpPr>
        <p:spPr>
          <a:xfrm>
            <a:off x="7206767" y="1177997"/>
            <a:ext cx="3440352" cy="1924703"/>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8" name="Gruppieren 27">
            <a:extLst>
              <a:ext uri="{FF2B5EF4-FFF2-40B4-BE49-F238E27FC236}">
                <a16:creationId xmlns:a16="http://schemas.microsoft.com/office/drawing/2014/main" id="{3DF43C53-1DA8-6BDD-CC83-E0CD0D01C99A}"/>
              </a:ext>
            </a:extLst>
          </p:cNvPr>
          <p:cNvGrpSpPr/>
          <p:nvPr/>
        </p:nvGrpSpPr>
        <p:grpSpPr>
          <a:xfrm>
            <a:off x="7453461" y="4619995"/>
            <a:ext cx="2633841" cy="1362425"/>
            <a:chOff x="8390775" y="5198499"/>
            <a:chExt cx="2633841" cy="1362425"/>
          </a:xfrm>
        </p:grpSpPr>
        <p:pic>
          <p:nvPicPr>
            <p:cNvPr id="8" name="Grafik 7" descr="Stopp mit einfarbiger Füllung">
              <a:extLst>
                <a:ext uri="{FF2B5EF4-FFF2-40B4-BE49-F238E27FC236}">
                  <a16:creationId xmlns:a16="http://schemas.microsoft.com/office/drawing/2014/main" id="{359BCA15-BF29-AD3E-9E20-A0465EE424C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160000">
              <a:off x="9407680" y="5421176"/>
              <a:ext cx="999066" cy="948266"/>
            </a:xfrm>
            <a:prstGeom prst="rect">
              <a:avLst/>
            </a:prstGeom>
          </p:spPr>
        </p:pic>
        <p:sp>
          <p:nvSpPr>
            <p:cNvPr id="11" name="Gleichschenkliges Dreieck 10">
              <a:extLst>
                <a:ext uri="{FF2B5EF4-FFF2-40B4-BE49-F238E27FC236}">
                  <a16:creationId xmlns:a16="http://schemas.microsoft.com/office/drawing/2014/main" id="{3270A292-91EA-0DCD-9479-0C5BAC3BE8B3}"/>
                </a:ext>
              </a:extLst>
            </p:cNvPr>
            <p:cNvSpPr/>
            <p:nvPr/>
          </p:nvSpPr>
          <p:spPr>
            <a:xfrm>
              <a:off x="9982916" y="6138272"/>
              <a:ext cx="675549" cy="422652"/>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Diagonaler Streifen 11">
              <a:extLst>
                <a:ext uri="{FF2B5EF4-FFF2-40B4-BE49-F238E27FC236}">
                  <a16:creationId xmlns:a16="http://schemas.microsoft.com/office/drawing/2014/main" id="{02B06B98-AF71-BAF2-F3EB-8F6E76D284C4}"/>
                </a:ext>
              </a:extLst>
            </p:cNvPr>
            <p:cNvSpPr/>
            <p:nvPr/>
          </p:nvSpPr>
          <p:spPr>
            <a:xfrm rot="8460000">
              <a:off x="8390775" y="5731023"/>
              <a:ext cx="846666" cy="118532"/>
            </a:xfrm>
            <a:prstGeom prst="diagStrip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3" name="Diagonaler Streifen 12">
              <a:extLst>
                <a:ext uri="{FF2B5EF4-FFF2-40B4-BE49-F238E27FC236}">
                  <a16:creationId xmlns:a16="http://schemas.microsoft.com/office/drawing/2014/main" id="{295CE12E-6434-3C4C-052F-692E1DE75E38}"/>
                </a:ext>
              </a:extLst>
            </p:cNvPr>
            <p:cNvSpPr/>
            <p:nvPr/>
          </p:nvSpPr>
          <p:spPr>
            <a:xfrm rot="2340000" flipV="1">
              <a:off x="10220283" y="5198499"/>
              <a:ext cx="804333" cy="118534"/>
            </a:xfrm>
            <a:prstGeom prst="diagStrip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7" name="Rechteck 16">
              <a:extLst>
                <a:ext uri="{FF2B5EF4-FFF2-40B4-BE49-F238E27FC236}">
                  <a16:creationId xmlns:a16="http://schemas.microsoft.com/office/drawing/2014/main" id="{AC205D90-276A-FC2F-3EC4-62F9B4519128}"/>
                </a:ext>
              </a:extLst>
            </p:cNvPr>
            <p:cNvSpPr/>
            <p:nvPr/>
          </p:nvSpPr>
          <p:spPr>
            <a:xfrm>
              <a:off x="9980617" y="5838648"/>
              <a:ext cx="170957" cy="378564"/>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17">
              <a:extLst>
                <a:ext uri="{FF2B5EF4-FFF2-40B4-BE49-F238E27FC236}">
                  <a16:creationId xmlns:a16="http://schemas.microsoft.com/office/drawing/2014/main" id="{0593CCA8-E290-B714-8B69-FF44CE3E42D9}"/>
                </a:ext>
              </a:extLst>
            </p:cNvPr>
            <p:cNvSpPr/>
            <p:nvPr/>
          </p:nvSpPr>
          <p:spPr>
            <a:xfrm>
              <a:off x="9619229" y="5634374"/>
              <a:ext cx="226472" cy="200443"/>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19" name="Grafik 18" descr="Stopp mit einfarbiger Füllung">
            <a:extLst>
              <a:ext uri="{FF2B5EF4-FFF2-40B4-BE49-F238E27FC236}">
                <a16:creationId xmlns:a16="http://schemas.microsoft.com/office/drawing/2014/main" id="{08F9C547-7725-DFF5-298E-B55D327963C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96699" y="1385467"/>
            <a:ext cx="999066" cy="948266"/>
          </a:xfrm>
          <a:prstGeom prst="rect">
            <a:avLst/>
          </a:prstGeom>
        </p:spPr>
      </p:pic>
      <p:sp>
        <p:nvSpPr>
          <p:cNvPr id="20" name="Gleichschenkliges Dreieck 19">
            <a:extLst>
              <a:ext uri="{FF2B5EF4-FFF2-40B4-BE49-F238E27FC236}">
                <a16:creationId xmlns:a16="http://schemas.microsoft.com/office/drawing/2014/main" id="{F8EFB781-01C6-7C32-5744-326077927432}"/>
              </a:ext>
            </a:extLst>
          </p:cNvPr>
          <p:cNvSpPr/>
          <p:nvPr/>
        </p:nvSpPr>
        <p:spPr>
          <a:xfrm>
            <a:off x="8556727" y="2680048"/>
            <a:ext cx="675549" cy="422652"/>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Diagonaler Streifen 20">
            <a:extLst>
              <a:ext uri="{FF2B5EF4-FFF2-40B4-BE49-F238E27FC236}">
                <a16:creationId xmlns:a16="http://schemas.microsoft.com/office/drawing/2014/main" id="{FD35170B-D30C-6FBA-C03E-97E15C64EADD}"/>
              </a:ext>
            </a:extLst>
          </p:cNvPr>
          <p:cNvSpPr/>
          <p:nvPr/>
        </p:nvSpPr>
        <p:spPr>
          <a:xfrm rot="14100000">
            <a:off x="9347075" y="2146382"/>
            <a:ext cx="846666" cy="118532"/>
          </a:xfrm>
          <a:prstGeom prst="diagStrip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2" name="Diagonaler Streifen 21">
            <a:extLst>
              <a:ext uri="{FF2B5EF4-FFF2-40B4-BE49-F238E27FC236}">
                <a16:creationId xmlns:a16="http://schemas.microsoft.com/office/drawing/2014/main" id="{999082CD-BAF5-C946-4192-65A1F474009D}"/>
              </a:ext>
            </a:extLst>
          </p:cNvPr>
          <p:cNvSpPr/>
          <p:nvPr/>
        </p:nvSpPr>
        <p:spPr>
          <a:xfrm rot="2340000" flipV="1">
            <a:off x="9631271" y="2016171"/>
            <a:ext cx="804333" cy="118534"/>
          </a:xfrm>
          <a:prstGeom prst="diagStrip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3" name="Rechteck 22">
            <a:extLst>
              <a:ext uri="{FF2B5EF4-FFF2-40B4-BE49-F238E27FC236}">
                <a16:creationId xmlns:a16="http://schemas.microsoft.com/office/drawing/2014/main" id="{60AB4EEE-F1D5-7C1E-6E07-F23C2F451763}"/>
              </a:ext>
            </a:extLst>
          </p:cNvPr>
          <p:cNvSpPr/>
          <p:nvPr/>
        </p:nvSpPr>
        <p:spPr>
          <a:xfrm>
            <a:off x="9517437" y="2564939"/>
            <a:ext cx="170957" cy="378564"/>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Ellipse 23">
            <a:extLst>
              <a:ext uri="{FF2B5EF4-FFF2-40B4-BE49-F238E27FC236}">
                <a16:creationId xmlns:a16="http://schemas.microsoft.com/office/drawing/2014/main" id="{BAA0FE85-610D-FF40-B8BB-B50861438F57}"/>
              </a:ext>
            </a:extLst>
          </p:cNvPr>
          <p:cNvSpPr/>
          <p:nvPr/>
        </p:nvSpPr>
        <p:spPr>
          <a:xfrm>
            <a:off x="8148734" y="2374752"/>
            <a:ext cx="185338" cy="236951"/>
          </a:xfrm>
          <a:prstGeom prst="ellipse">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Rechteck 24">
            <a:extLst>
              <a:ext uri="{FF2B5EF4-FFF2-40B4-BE49-F238E27FC236}">
                <a16:creationId xmlns:a16="http://schemas.microsoft.com/office/drawing/2014/main" id="{F0817BE3-D23D-A1E1-5079-42CBA597B398}"/>
              </a:ext>
            </a:extLst>
          </p:cNvPr>
          <p:cNvSpPr/>
          <p:nvPr/>
        </p:nvSpPr>
        <p:spPr>
          <a:xfrm>
            <a:off x="8893582" y="2259065"/>
            <a:ext cx="226472" cy="200443"/>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Textfeld 29">
            <a:extLst>
              <a:ext uri="{FF2B5EF4-FFF2-40B4-BE49-F238E27FC236}">
                <a16:creationId xmlns:a16="http://schemas.microsoft.com/office/drawing/2014/main" id="{A149C11F-3A23-D9D3-4CB9-A3348461C216}"/>
              </a:ext>
            </a:extLst>
          </p:cNvPr>
          <p:cNvSpPr txBox="1"/>
          <p:nvPr/>
        </p:nvSpPr>
        <p:spPr>
          <a:xfrm>
            <a:off x="7340302" y="4442345"/>
            <a:ext cx="2743199"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gn="l">
              <a:buAutoNum type="arabicPeriod"/>
            </a:pPr>
            <a:r>
              <a:rPr lang="de-DE" dirty="0">
                <a:ea typeface="Calibri" panose="020F0502020204030204"/>
                <a:cs typeface="Calibri" panose="020F0502020204030204"/>
              </a:rPr>
              <a:t>Versuch</a:t>
            </a:r>
          </a:p>
        </p:txBody>
      </p:sp>
      <p:sp>
        <p:nvSpPr>
          <p:cNvPr id="2" name="Textfeld 1">
            <a:extLst>
              <a:ext uri="{FF2B5EF4-FFF2-40B4-BE49-F238E27FC236}">
                <a16:creationId xmlns:a16="http://schemas.microsoft.com/office/drawing/2014/main" id="{ED94463D-F991-9DFE-4C5C-259A7638317D}"/>
              </a:ext>
            </a:extLst>
          </p:cNvPr>
          <p:cNvSpPr txBox="1"/>
          <p:nvPr/>
        </p:nvSpPr>
        <p:spPr>
          <a:xfrm>
            <a:off x="2687524" y="228600"/>
            <a:ext cx="2804999" cy="369332"/>
          </a:xfrm>
          <a:prstGeom prst="rect">
            <a:avLst/>
          </a:prstGeom>
          <a:noFill/>
        </p:spPr>
        <p:txBody>
          <a:bodyPr wrap="none" rtlCol="0">
            <a:spAutoFit/>
          </a:bodyPr>
          <a:lstStyle/>
          <a:p>
            <a:r>
              <a:rPr lang="de-DE" b="1" dirty="0"/>
              <a:t>Klassische Algorithmen</a:t>
            </a:r>
          </a:p>
        </p:txBody>
      </p:sp>
      <p:sp>
        <p:nvSpPr>
          <p:cNvPr id="9" name="Textfeld 8">
            <a:extLst>
              <a:ext uri="{FF2B5EF4-FFF2-40B4-BE49-F238E27FC236}">
                <a16:creationId xmlns:a16="http://schemas.microsoft.com/office/drawing/2014/main" id="{BEB43ED8-CBB4-BFC4-BCD4-01D25267DD99}"/>
              </a:ext>
            </a:extLst>
          </p:cNvPr>
          <p:cNvSpPr txBox="1"/>
          <p:nvPr/>
        </p:nvSpPr>
        <p:spPr>
          <a:xfrm>
            <a:off x="7692547" y="209897"/>
            <a:ext cx="6105644" cy="369332"/>
          </a:xfrm>
          <a:prstGeom prst="rect">
            <a:avLst/>
          </a:prstGeom>
          <a:noFill/>
        </p:spPr>
        <p:txBody>
          <a:bodyPr wrap="square">
            <a:spAutoFit/>
          </a:bodyPr>
          <a:lstStyle/>
          <a:p>
            <a:r>
              <a:rPr lang="de-DE" b="1" dirty="0"/>
              <a:t>Maschinelles Lernen</a:t>
            </a:r>
          </a:p>
        </p:txBody>
      </p:sp>
    </p:spTree>
    <p:extLst>
      <p:ext uri="{BB962C8B-B14F-4D97-AF65-F5344CB8AC3E}">
        <p14:creationId xmlns:p14="http://schemas.microsoft.com/office/powerpoint/2010/main" val="3414376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3A2CDE-19ED-DD43-47C1-0B5AB5490196}"/>
            </a:ext>
          </a:extLst>
        </p:cNvPr>
        <p:cNvGrpSpPr/>
        <p:nvPr/>
      </p:nvGrpSpPr>
      <p:grpSpPr>
        <a:xfrm>
          <a:off x="0" y="0"/>
          <a:ext cx="0" cy="0"/>
          <a:chOff x="0" y="0"/>
          <a:chExt cx="0" cy="0"/>
        </a:xfrm>
      </p:grpSpPr>
      <p:sp>
        <p:nvSpPr>
          <p:cNvPr id="10" name="Pfeil: nach rechts 11">
            <a:extLst>
              <a:ext uri="{FF2B5EF4-FFF2-40B4-BE49-F238E27FC236}">
                <a16:creationId xmlns:a16="http://schemas.microsoft.com/office/drawing/2014/main" id="{B6E10650-BB62-2E5C-02A0-58474F055C54}"/>
              </a:ext>
            </a:extLst>
          </p:cNvPr>
          <p:cNvSpPr/>
          <p:nvPr/>
        </p:nvSpPr>
        <p:spPr>
          <a:xfrm rot="5400000">
            <a:off x="3617715" y="3430858"/>
            <a:ext cx="763597" cy="567241"/>
          </a:xfrm>
          <a:custGeom>
            <a:avLst>
              <a:gd name="f0" fmla="val 18767"/>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0 f12 1"/>
              <a:gd name="f24" fmla="*/ 0 f13 1"/>
              <a:gd name="f25" fmla="*/ f16 1 f4"/>
              <a:gd name="f26" fmla="*/ 21600 f13 1"/>
              <a:gd name="f27" fmla="*/ f17 1 f4"/>
              <a:gd name="f28" fmla="+- 21600 0 f19"/>
              <a:gd name="f29" fmla="*/ f20 f13 1"/>
              <a:gd name="f30" fmla="*/ f18 f13 1"/>
              <a:gd name="f31" fmla="*/ f19 f12 1"/>
              <a:gd name="f32" fmla="+- f25 0 f3"/>
              <a:gd name="f33" fmla="+- f27 0 f3"/>
              <a:gd name="f34" fmla="*/ f28 f18 1"/>
              <a:gd name="f35" fmla="*/ f34 1 10800"/>
              <a:gd name="f36" fmla="+- f19 f35 0"/>
              <a:gd name="f37" fmla="*/ f36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23" t="f30" r="f37" b="f29"/>
            <a:pathLst>
              <a:path w="21600" h="21600">
                <a:moveTo>
                  <a:pt x="f7" y="f18"/>
                </a:moveTo>
                <a:lnTo>
                  <a:pt x="f19" y="f18"/>
                </a:lnTo>
                <a:lnTo>
                  <a:pt x="f19" y="f7"/>
                </a:lnTo>
                <a:lnTo>
                  <a:pt x="f8" y="f9"/>
                </a:lnTo>
                <a:lnTo>
                  <a:pt x="f19" y="f8"/>
                </a:lnTo>
                <a:lnTo>
                  <a:pt x="f19" y="f20"/>
                </a:lnTo>
                <a:lnTo>
                  <a:pt x="f7" y="f20"/>
                </a:lnTo>
                <a:close/>
              </a:path>
            </a:pathLst>
          </a:custGeom>
          <a:solidFill>
            <a:schemeClr val="accent6">
              <a:lumMod val="40000"/>
              <a:lumOff val="60000"/>
            </a:schemeClr>
          </a:solidFill>
          <a:ln w="12701" cap="flat">
            <a:no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dirty="0">
              <a:solidFill>
                <a:srgbClr val="FFFFFF"/>
              </a:solidFill>
              <a:uFillTx/>
              <a:latin typeface="Calibri"/>
              <a:ea typeface="Calibri"/>
              <a:cs typeface="Calibri"/>
            </a:endParaRPr>
          </a:p>
        </p:txBody>
      </p:sp>
      <p:sp>
        <p:nvSpPr>
          <p:cNvPr id="14" name="Rechteck: abgerundete Ecken 13">
            <a:extLst>
              <a:ext uri="{FF2B5EF4-FFF2-40B4-BE49-F238E27FC236}">
                <a16:creationId xmlns:a16="http://schemas.microsoft.com/office/drawing/2014/main" id="{F6C25CB5-7D9C-CE62-9E87-35250923B124}"/>
              </a:ext>
            </a:extLst>
          </p:cNvPr>
          <p:cNvSpPr/>
          <p:nvPr/>
        </p:nvSpPr>
        <p:spPr>
          <a:xfrm>
            <a:off x="2369848" y="4308439"/>
            <a:ext cx="3538602" cy="1684213"/>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abgerundete Ecken 14">
            <a:extLst>
              <a:ext uri="{FF2B5EF4-FFF2-40B4-BE49-F238E27FC236}">
                <a16:creationId xmlns:a16="http://schemas.microsoft.com/office/drawing/2014/main" id="{AEDB231B-BBBD-B49A-9F5F-15C658E8F194}"/>
              </a:ext>
            </a:extLst>
          </p:cNvPr>
          <p:cNvSpPr/>
          <p:nvPr/>
        </p:nvSpPr>
        <p:spPr>
          <a:xfrm>
            <a:off x="2369848" y="1177997"/>
            <a:ext cx="3440352" cy="1924703"/>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6" name="Grafik 15" descr="Prüfliste mit einfarbiger Füllung">
            <a:extLst>
              <a:ext uri="{FF2B5EF4-FFF2-40B4-BE49-F238E27FC236}">
                <a16:creationId xmlns:a16="http://schemas.microsoft.com/office/drawing/2014/main" id="{F7B231EC-9C22-2AF2-297A-3D63A81EBCA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06384" y="3252842"/>
            <a:ext cx="914400" cy="914400"/>
          </a:xfrm>
          <a:prstGeom prst="rect">
            <a:avLst/>
          </a:prstGeom>
        </p:spPr>
      </p:pic>
      <p:grpSp>
        <p:nvGrpSpPr>
          <p:cNvPr id="7" name="Gruppieren 6">
            <a:extLst>
              <a:ext uri="{FF2B5EF4-FFF2-40B4-BE49-F238E27FC236}">
                <a16:creationId xmlns:a16="http://schemas.microsoft.com/office/drawing/2014/main" id="{FF732890-36EF-88EB-A6B9-79FDA12860FC}"/>
              </a:ext>
            </a:extLst>
          </p:cNvPr>
          <p:cNvGrpSpPr/>
          <p:nvPr/>
        </p:nvGrpSpPr>
        <p:grpSpPr>
          <a:xfrm>
            <a:off x="3417956" y="4469320"/>
            <a:ext cx="1359462" cy="1321618"/>
            <a:chOff x="3312798" y="5026961"/>
            <a:chExt cx="1359462" cy="1321618"/>
          </a:xfrm>
        </p:grpSpPr>
        <p:pic>
          <p:nvPicPr>
            <p:cNvPr id="40" name="Grafik 39" descr="Stopp mit einfarbiger Füllung">
              <a:extLst>
                <a:ext uri="{FF2B5EF4-FFF2-40B4-BE49-F238E27FC236}">
                  <a16:creationId xmlns:a16="http://schemas.microsoft.com/office/drawing/2014/main" id="{1D64F6F1-F192-51CE-0F48-E42965FF2E6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28289" y="5400313"/>
              <a:ext cx="999066" cy="948266"/>
            </a:xfrm>
            <a:prstGeom prst="rect">
              <a:avLst/>
            </a:prstGeom>
          </p:spPr>
        </p:pic>
        <p:sp>
          <p:nvSpPr>
            <p:cNvPr id="41" name="Gleichschenkliges Dreieck 40">
              <a:extLst>
                <a:ext uri="{FF2B5EF4-FFF2-40B4-BE49-F238E27FC236}">
                  <a16:creationId xmlns:a16="http://schemas.microsoft.com/office/drawing/2014/main" id="{41579930-764F-6E26-30D5-76419E24B2A6}"/>
                </a:ext>
              </a:extLst>
            </p:cNvPr>
            <p:cNvSpPr/>
            <p:nvPr/>
          </p:nvSpPr>
          <p:spPr>
            <a:xfrm>
              <a:off x="3669973" y="5026961"/>
              <a:ext cx="675549" cy="422652"/>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Diagonaler Streifen 41">
              <a:extLst>
                <a:ext uri="{FF2B5EF4-FFF2-40B4-BE49-F238E27FC236}">
                  <a16:creationId xmlns:a16="http://schemas.microsoft.com/office/drawing/2014/main" id="{E59CC635-952C-0284-6003-C8997F741F0F}"/>
                </a:ext>
              </a:extLst>
            </p:cNvPr>
            <p:cNvSpPr/>
            <p:nvPr/>
          </p:nvSpPr>
          <p:spPr>
            <a:xfrm rot="8460000">
              <a:off x="3312798" y="5145229"/>
              <a:ext cx="846666" cy="118532"/>
            </a:xfrm>
            <a:prstGeom prst="diagStrip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43" name="Diagonaler Streifen 42">
              <a:extLst>
                <a:ext uri="{FF2B5EF4-FFF2-40B4-BE49-F238E27FC236}">
                  <a16:creationId xmlns:a16="http://schemas.microsoft.com/office/drawing/2014/main" id="{D99834E3-0C17-B98E-06D8-F690297B271B}"/>
                </a:ext>
              </a:extLst>
            </p:cNvPr>
            <p:cNvSpPr/>
            <p:nvPr/>
          </p:nvSpPr>
          <p:spPr>
            <a:xfrm rot="2340000" flipV="1">
              <a:off x="3867927" y="5125084"/>
              <a:ext cx="804333" cy="118534"/>
            </a:xfrm>
            <a:prstGeom prst="diagStrip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44" name="Rechteck 43">
              <a:extLst>
                <a:ext uri="{FF2B5EF4-FFF2-40B4-BE49-F238E27FC236}">
                  <a16:creationId xmlns:a16="http://schemas.microsoft.com/office/drawing/2014/main" id="{807DD9C6-3A59-B14B-A7A6-07476C27B4BC}"/>
                </a:ext>
              </a:extLst>
            </p:cNvPr>
            <p:cNvSpPr/>
            <p:nvPr/>
          </p:nvSpPr>
          <p:spPr>
            <a:xfrm>
              <a:off x="4101226" y="5817785"/>
              <a:ext cx="170957" cy="378564"/>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Rechteck 44">
              <a:extLst>
                <a:ext uri="{FF2B5EF4-FFF2-40B4-BE49-F238E27FC236}">
                  <a16:creationId xmlns:a16="http://schemas.microsoft.com/office/drawing/2014/main" id="{BAE63835-1CD8-C0C0-200E-DC602B5B05F4}"/>
                </a:ext>
              </a:extLst>
            </p:cNvPr>
            <p:cNvSpPr/>
            <p:nvPr/>
          </p:nvSpPr>
          <p:spPr>
            <a:xfrm>
              <a:off x="3739838" y="5613511"/>
              <a:ext cx="226472" cy="200443"/>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46" name="Grafik 45" descr="Stopp mit einfarbiger Füllung">
            <a:extLst>
              <a:ext uri="{FF2B5EF4-FFF2-40B4-BE49-F238E27FC236}">
                <a16:creationId xmlns:a16="http://schemas.microsoft.com/office/drawing/2014/main" id="{7EED42B7-FDE1-978A-458F-0CA5931C81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59780" y="1385467"/>
            <a:ext cx="999066" cy="948266"/>
          </a:xfrm>
          <a:prstGeom prst="rect">
            <a:avLst/>
          </a:prstGeom>
        </p:spPr>
      </p:pic>
      <p:sp>
        <p:nvSpPr>
          <p:cNvPr id="47" name="Gleichschenkliges Dreieck 46">
            <a:extLst>
              <a:ext uri="{FF2B5EF4-FFF2-40B4-BE49-F238E27FC236}">
                <a16:creationId xmlns:a16="http://schemas.microsoft.com/office/drawing/2014/main" id="{1689B780-440C-AFCC-3ADC-4BDA51FADBA8}"/>
              </a:ext>
            </a:extLst>
          </p:cNvPr>
          <p:cNvSpPr/>
          <p:nvPr/>
        </p:nvSpPr>
        <p:spPr>
          <a:xfrm>
            <a:off x="3719808" y="2680048"/>
            <a:ext cx="675549" cy="422652"/>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Diagonaler Streifen 47">
            <a:extLst>
              <a:ext uri="{FF2B5EF4-FFF2-40B4-BE49-F238E27FC236}">
                <a16:creationId xmlns:a16="http://schemas.microsoft.com/office/drawing/2014/main" id="{E75E7ED3-756F-7BA1-8AFF-871D944006AF}"/>
              </a:ext>
            </a:extLst>
          </p:cNvPr>
          <p:cNvSpPr/>
          <p:nvPr/>
        </p:nvSpPr>
        <p:spPr>
          <a:xfrm rot="14100000">
            <a:off x="4510156" y="2146382"/>
            <a:ext cx="846666" cy="118532"/>
          </a:xfrm>
          <a:prstGeom prst="diagStrip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49" name="Diagonaler Streifen 48">
            <a:extLst>
              <a:ext uri="{FF2B5EF4-FFF2-40B4-BE49-F238E27FC236}">
                <a16:creationId xmlns:a16="http://schemas.microsoft.com/office/drawing/2014/main" id="{C10C7D48-7D28-5C5D-7CE9-A58442E070A4}"/>
              </a:ext>
            </a:extLst>
          </p:cNvPr>
          <p:cNvSpPr/>
          <p:nvPr/>
        </p:nvSpPr>
        <p:spPr>
          <a:xfrm rot="2340000" flipV="1">
            <a:off x="4794352" y="2016171"/>
            <a:ext cx="804333" cy="118534"/>
          </a:xfrm>
          <a:prstGeom prst="diagStrip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50" name="Rechteck 49">
            <a:extLst>
              <a:ext uri="{FF2B5EF4-FFF2-40B4-BE49-F238E27FC236}">
                <a16:creationId xmlns:a16="http://schemas.microsoft.com/office/drawing/2014/main" id="{258DD8A9-3D93-E78B-DC4A-BAD0DE0EBCED}"/>
              </a:ext>
            </a:extLst>
          </p:cNvPr>
          <p:cNvSpPr/>
          <p:nvPr/>
        </p:nvSpPr>
        <p:spPr>
          <a:xfrm>
            <a:off x="4680518" y="2564939"/>
            <a:ext cx="170957" cy="378564"/>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Ellipse 50">
            <a:extLst>
              <a:ext uri="{FF2B5EF4-FFF2-40B4-BE49-F238E27FC236}">
                <a16:creationId xmlns:a16="http://schemas.microsoft.com/office/drawing/2014/main" id="{1C2EBAFE-CEDA-00CA-33D7-24A35AD5EF36}"/>
              </a:ext>
            </a:extLst>
          </p:cNvPr>
          <p:cNvSpPr/>
          <p:nvPr/>
        </p:nvSpPr>
        <p:spPr>
          <a:xfrm>
            <a:off x="3311815" y="2374752"/>
            <a:ext cx="185338" cy="236951"/>
          </a:xfrm>
          <a:prstGeom prst="ellipse">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 name="Rechteck 51">
            <a:extLst>
              <a:ext uri="{FF2B5EF4-FFF2-40B4-BE49-F238E27FC236}">
                <a16:creationId xmlns:a16="http://schemas.microsoft.com/office/drawing/2014/main" id="{EB786F8E-E404-8CDA-0765-665C96CC28A6}"/>
              </a:ext>
            </a:extLst>
          </p:cNvPr>
          <p:cNvSpPr/>
          <p:nvPr/>
        </p:nvSpPr>
        <p:spPr>
          <a:xfrm>
            <a:off x="4056663" y="2259065"/>
            <a:ext cx="226472" cy="200443"/>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Pfeil: nach rechts 11">
            <a:extLst>
              <a:ext uri="{FF2B5EF4-FFF2-40B4-BE49-F238E27FC236}">
                <a16:creationId xmlns:a16="http://schemas.microsoft.com/office/drawing/2014/main" id="{BA59E5E0-3E3C-CD9B-4769-D0EA6EE37245}"/>
              </a:ext>
            </a:extLst>
          </p:cNvPr>
          <p:cNvSpPr/>
          <p:nvPr/>
        </p:nvSpPr>
        <p:spPr>
          <a:xfrm rot="5400000">
            <a:off x="8454634" y="3430858"/>
            <a:ext cx="763597" cy="567241"/>
          </a:xfrm>
          <a:custGeom>
            <a:avLst>
              <a:gd name="f0" fmla="val 18767"/>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0 f12 1"/>
              <a:gd name="f24" fmla="*/ 0 f13 1"/>
              <a:gd name="f25" fmla="*/ f16 1 f4"/>
              <a:gd name="f26" fmla="*/ 21600 f13 1"/>
              <a:gd name="f27" fmla="*/ f17 1 f4"/>
              <a:gd name="f28" fmla="+- 21600 0 f19"/>
              <a:gd name="f29" fmla="*/ f20 f13 1"/>
              <a:gd name="f30" fmla="*/ f18 f13 1"/>
              <a:gd name="f31" fmla="*/ f19 f12 1"/>
              <a:gd name="f32" fmla="+- f25 0 f3"/>
              <a:gd name="f33" fmla="+- f27 0 f3"/>
              <a:gd name="f34" fmla="*/ f28 f18 1"/>
              <a:gd name="f35" fmla="*/ f34 1 10800"/>
              <a:gd name="f36" fmla="+- f19 f35 0"/>
              <a:gd name="f37" fmla="*/ f36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23" t="f30" r="f37" b="f29"/>
            <a:pathLst>
              <a:path w="21600" h="21600">
                <a:moveTo>
                  <a:pt x="f7" y="f18"/>
                </a:moveTo>
                <a:lnTo>
                  <a:pt x="f19" y="f18"/>
                </a:lnTo>
                <a:lnTo>
                  <a:pt x="f19" y="f7"/>
                </a:lnTo>
                <a:lnTo>
                  <a:pt x="f8" y="f9"/>
                </a:lnTo>
                <a:lnTo>
                  <a:pt x="f19" y="f8"/>
                </a:lnTo>
                <a:lnTo>
                  <a:pt x="f19" y="f20"/>
                </a:lnTo>
                <a:lnTo>
                  <a:pt x="f7" y="f20"/>
                </a:lnTo>
                <a:close/>
              </a:path>
            </a:pathLst>
          </a:custGeom>
          <a:solidFill>
            <a:schemeClr val="accent6">
              <a:lumMod val="40000"/>
              <a:lumOff val="60000"/>
            </a:schemeClr>
          </a:solidFill>
          <a:ln w="12701" cap="flat">
            <a:no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dirty="0">
              <a:solidFill>
                <a:srgbClr val="FFFFFF"/>
              </a:solidFill>
              <a:uFillTx/>
              <a:latin typeface="Calibri"/>
              <a:ea typeface="Calibri"/>
              <a:cs typeface="Calibri"/>
            </a:endParaRPr>
          </a:p>
        </p:txBody>
      </p:sp>
      <p:sp>
        <p:nvSpPr>
          <p:cNvPr id="6" name="Rechteck: abgerundete Ecken 5">
            <a:extLst>
              <a:ext uri="{FF2B5EF4-FFF2-40B4-BE49-F238E27FC236}">
                <a16:creationId xmlns:a16="http://schemas.microsoft.com/office/drawing/2014/main" id="{5C6BC31B-B035-EA5B-A5A3-4BCC6E927142}"/>
              </a:ext>
            </a:extLst>
          </p:cNvPr>
          <p:cNvSpPr/>
          <p:nvPr/>
        </p:nvSpPr>
        <p:spPr>
          <a:xfrm>
            <a:off x="7206767" y="1177997"/>
            <a:ext cx="3440352" cy="1924703"/>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9" name="Grafik 18" descr="Stopp mit einfarbiger Füllung">
            <a:extLst>
              <a:ext uri="{FF2B5EF4-FFF2-40B4-BE49-F238E27FC236}">
                <a16:creationId xmlns:a16="http://schemas.microsoft.com/office/drawing/2014/main" id="{7516B209-925E-52E4-9700-A4270DD6FF4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96699" y="1385467"/>
            <a:ext cx="999066" cy="948266"/>
          </a:xfrm>
          <a:prstGeom prst="rect">
            <a:avLst/>
          </a:prstGeom>
        </p:spPr>
      </p:pic>
      <p:sp>
        <p:nvSpPr>
          <p:cNvPr id="20" name="Gleichschenkliges Dreieck 19">
            <a:extLst>
              <a:ext uri="{FF2B5EF4-FFF2-40B4-BE49-F238E27FC236}">
                <a16:creationId xmlns:a16="http://schemas.microsoft.com/office/drawing/2014/main" id="{83897361-5F58-E4ED-7384-64235321852A}"/>
              </a:ext>
            </a:extLst>
          </p:cNvPr>
          <p:cNvSpPr/>
          <p:nvPr/>
        </p:nvSpPr>
        <p:spPr>
          <a:xfrm>
            <a:off x="8556727" y="2680048"/>
            <a:ext cx="675549" cy="422652"/>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Diagonaler Streifen 20">
            <a:extLst>
              <a:ext uri="{FF2B5EF4-FFF2-40B4-BE49-F238E27FC236}">
                <a16:creationId xmlns:a16="http://schemas.microsoft.com/office/drawing/2014/main" id="{A627809A-4646-6377-FF9E-D6C507717C3F}"/>
              </a:ext>
            </a:extLst>
          </p:cNvPr>
          <p:cNvSpPr/>
          <p:nvPr/>
        </p:nvSpPr>
        <p:spPr>
          <a:xfrm rot="14100000">
            <a:off x="9347075" y="2146382"/>
            <a:ext cx="846666" cy="118532"/>
          </a:xfrm>
          <a:prstGeom prst="diagStrip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2" name="Diagonaler Streifen 21">
            <a:extLst>
              <a:ext uri="{FF2B5EF4-FFF2-40B4-BE49-F238E27FC236}">
                <a16:creationId xmlns:a16="http://schemas.microsoft.com/office/drawing/2014/main" id="{3B58C140-A782-BFF4-95D3-792AF8A0B3CC}"/>
              </a:ext>
            </a:extLst>
          </p:cNvPr>
          <p:cNvSpPr/>
          <p:nvPr/>
        </p:nvSpPr>
        <p:spPr>
          <a:xfrm rot="2340000" flipV="1">
            <a:off x="9631271" y="2016171"/>
            <a:ext cx="804333" cy="118534"/>
          </a:xfrm>
          <a:prstGeom prst="diagStrip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3" name="Rechteck 22">
            <a:extLst>
              <a:ext uri="{FF2B5EF4-FFF2-40B4-BE49-F238E27FC236}">
                <a16:creationId xmlns:a16="http://schemas.microsoft.com/office/drawing/2014/main" id="{AD0B2BB3-8546-88D5-34EF-8EA808D9391F}"/>
              </a:ext>
            </a:extLst>
          </p:cNvPr>
          <p:cNvSpPr/>
          <p:nvPr/>
        </p:nvSpPr>
        <p:spPr>
          <a:xfrm>
            <a:off x="9517437" y="2564939"/>
            <a:ext cx="170957" cy="378564"/>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Ellipse 23">
            <a:extLst>
              <a:ext uri="{FF2B5EF4-FFF2-40B4-BE49-F238E27FC236}">
                <a16:creationId xmlns:a16="http://schemas.microsoft.com/office/drawing/2014/main" id="{85F542CC-780A-6AAB-1C6F-E288CE57F860}"/>
              </a:ext>
            </a:extLst>
          </p:cNvPr>
          <p:cNvSpPr/>
          <p:nvPr/>
        </p:nvSpPr>
        <p:spPr>
          <a:xfrm>
            <a:off x="8148734" y="2374752"/>
            <a:ext cx="185338" cy="236951"/>
          </a:xfrm>
          <a:prstGeom prst="ellipse">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Rechteck 24">
            <a:extLst>
              <a:ext uri="{FF2B5EF4-FFF2-40B4-BE49-F238E27FC236}">
                <a16:creationId xmlns:a16="http://schemas.microsoft.com/office/drawing/2014/main" id="{E6BAD7DF-1A1B-07D6-D1AD-48192830A35E}"/>
              </a:ext>
            </a:extLst>
          </p:cNvPr>
          <p:cNvSpPr/>
          <p:nvPr/>
        </p:nvSpPr>
        <p:spPr>
          <a:xfrm>
            <a:off x="8893582" y="2259065"/>
            <a:ext cx="226472" cy="200443"/>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Rechteck: abgerundete Ecken 1">
            <a:extLst>
              <a:ext uri="{FF2B5EF4-FFF2-40B4-BE49-F238E27FC236}">
                <a16:creationId xmlns:a16="http://schemas.microsoft.com/office/drawing/2014/main" id="{797C6A1D-C1B7-75F7-F89F-74A822B461FB}"/>
              </a:ext>
            </a:extLst>
          </p:cNvPr>
          <p:cNvSpPr/>
          <p:nvPr/>
        </p:nvSpPr>
        <p:spPr>
          <a:xfrm>
            <a:off x="7183780" y="4334383"/>
            <a:ext cx="3538602" cy="1684213"/>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descr="Stopp mit einfarbiger Füllung">
            <a:extLst>
              <a:ext uri="{FF2B5EF4-FFF2-40B4-BE49-F238E27FC236}">
                <a16:creationId xmlns:a16="http://schemas.microsoft.com/office/drawing/2014/main" id="{7A8C3461-7EC7-A019-BE1C-F3A591290B4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47379" y="4868616"/>
            <a:ext cx="999066" cy="948266"/>
          </a:xfrm>
          <a:prstGeom prst="rect">
            <a:avLst/>
          </a:prstGeom>
        </p:spPr>
      </p:pic>
      <p:sp>
        <p:nvSpPr>
          <p:cNvPr id="9" name="Gleichschenkliges Dreieck 8">
            <a:extLst>
              <a:ext uri="{FF2B5EF4-FFF2-40B4-BE49-F238E27FC236}">
                <a16:creationId xmlns:a16="http://schemas.microsoft.com/office/drawing/2014/main" id="{E22BBEB3-6BFC-271B-92A0-16C44EA76718}"/>
              </a:ext>
            </a:extLst>
          </p:cNvPr>
          <p:cNvSpPr/>
          <p:nvPr/>
        </p:nvSpPr>
        <p:spPr>
          <a:xfrm rot="5400000">
            <a:off x="9320789" y="5132930"/>
            <a:ext cx="675549" cy="422652"/>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Diagonaler Streifen 25">
            <a:extLst>
              <a:ext uri="{FF2B5EF4-FFF2-40B4-BE49-F238E27FC236}">
                <a16:creationId xmlns:a16="http://schemas.microsoft.com/office/drawing/2014/main" id="{99AF240D-F446-1716-3A11-9FC641C4E331}"/>
              </a:ext>
            </a:extLst>
          </p:cNvPr>
          <p:cNvSpPr/>
          <p:nvPr/>
        </p:nvSpPr>
        <p:spPr>
          <a:xfrm rot="8460000">
            <a:off x="7739691" y="5288898"/>
            <a:ext cx="846666" cy="118532"/>
          </a:xfrm>
          <a:prstGeom prst="diagStrip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7" name="Diagonaler Streifen 26">
            <a:extLst>
              <a:ext uri="{FF2B5EF4-FFF2-40B4-BE49-F238E27FC236}">
                <a16:creationId xmlns:a16="http://schemas.microsoft.com/office/drawing/2014/main" id="{CE52DCF2-BF87-FB68-B556-AE37E832581F}"/>
              </a:ext>
            </a:extLst>
          </p:cNvPr>
          <p:cNvSpPr/>
          <p:nvPr/>
        </p:nvSpPr>
        <p:spPr>
          <a:xfrm rot="2340000" flipV="1">
            <a:off x="9436678" y="5120809"/>
            <a:ext cx="804333" cy="118534"/>
          </a:xfrm>
          <a:prstGeom prst="diagStrip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9" name="Rechteck 28">
            <a:extLst>
              <a:ext uri="{FF2B5EF4-FFF2-40B4-BE49-F238E27FC236}">
                <a16:creationId xmlns:a16="http://schemas.microsoft.com/office/drawing/2014/main" id="{F803AF3A-5079-C8C2-3EC0-B8C2B04B11FB}"/>
              </a:ext>
            </a:extLst>
          </p:cNvPr>
          <p:cNvSpPr/>
          <p:nvPr/>
        </p:nvSpPr>
        <p:spPr>
          <a:xfrm>
            <a:off x="9020316" y="5286088"/>
            <a:ext cx="170957" cy="378564"/>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Rechteck 30">
            <a:extLst>
              <a:ext uri="{FF2B5EF4-FFF2-40B4-BE49-F238E27FC236}">
                <a16:creationId xmlns:a16="http://schemas.microsoft.com/office/drawing/2014/main" id="{17A8C8E3-8817-0CF3-4893-1FC21487CBB9}"/>
              </a:ext>
            </a:extLst>
          </p:cNvPr>
          <p:cNvSpPr/>
          <p:nvPr/>
        </p:nvSpPr>
        <p:spPr>
          <a:xfrm>
            <a:off x="8658928" y="5081814"/>
            <a:ext cx="226472" cy="200443"/>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Textfeld 31">
            <a:extLst>
              <a:ext uri="{FF2B5EF4-FFF2-40B4-BE49-F238E27FC236}">
                <a16:creationId xmlns:a16="http://schemas.microsoft.com/office/drawing/2014/main" id="{4422B775-A164-8C74-1EB8-D84E555FCDD7}"/>
              </a:ext>
            </a:extLst>
          </p:cNvPr>
          <p:cNvSpPr txBox="1"/>
          <p:nvPr/>
        </p:nvSpPr>
        <p:spPr>
          <a:xfrm>
            <a:off x="7317315" y="4468289"/>
            <a:ext cx="2743199"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dirty="0">
                <a:ea typeface="Calibri" panose="020F0502020204030204"/>
                <a:cs typeface="Calibri" panose="020F0502020204030204"/>
              </a:rPr>
              <a:t>5.ter Versuch</a:t>
            </a:r>
            <a:endParaRPr lang="de-DE" dirty="0"/>
          </a:p>
        </p:txBody>
      </p:sp>
      <p:sp>
        <p:nvSpPr>
          <p:cNvPr id="5" name="Textfeld 4">
            <a:extLst>
              <a:ext uri="{FF2B5EF4-FFF2-40B4-BE49-F238E27FC236}">
                <a16:creationId xmlns:a16="http://schemas.microsoft.com/office/drawing/2014/main" id="{883E6F86-BF1A-526F-923D-B2609727C0C6}"/>
              </a:ext>
            </a:extLst>
          </p:cNvPr>
          <p:cNvSpPr txBox="1"/>
          <p:nvPr/>
        </p:nvSpPr>
        <p:spPr>
          <a:xfrm>
            <a:off x="2687524" y="228600"/>
            <a:ext cx="2804999" cy="369332"/>
          </a:xfrm>
          <a:prstGeom prst="rect">
            <a:avLst/>
          </a:prstGeom>
          <a:noFill/>
        </p:spPr>
        <p:txBody>
          <a:bodyPr wrap="none" rtlCol="0">
            <a:spAutoFit/>
          </a:bodyPr>
          <a:lstStyle/>
          <a:p>
            <a:r>
              <a:rPr lang="de-DE" b="1" dirty="0"/>
              <a:t>Klassische Algorithmen</a:t>
            </a:r>
          </a:p>
        </p:txBody>
      </p:sp>
      <p:sp>
        <p:nvSpPr>
          <p:cNvPr id="12" name="Textfeld 11">
            <a:extLst>
              <a:ext uri="{FF2B5EF4-FFF2-40B4-BE49-F238E27FC236}">
                <a16:creationId xmlns:a16="http://schemas.microsoft.com/office/drawing/2014/main" id="{1BBC9374-5744-8966-8509-D492D0C42F92}"/>
              </a:ext>
            </a:extLst>
          </p:cNvPr>
          <p:cNvSpPr txBox="1"/>
          <p:nvPr/>
        </p:nvSpPr>
        <p:spPr>
          <a:xfrm>
            <a:off x="7692547" y="209897"/>
            <a:ext cx="6105644" cy="369332"/>
          </a:xfrm>
          <a:prstGeom prst="rect">
            <a:avLst/>
          </a:prstGeom>
          <a:noFill/>
        </p:spPr>
        <p:txBody>
          <a:bodyPr wrap="square">
            <a:spAutoFit/>
          </a:bodyPr>
          <a:lstStyle/>
          <a:p>
            <a:r>
              <a:rPr lang="de-DE" b="1" dirty="0"/>
              <a:t>Maschinelles Lernen</a:t>
            </a:r>
          </a:p>
        </p:txBody>
      </p:sp>
    </p:spTree>
    <p:extLst>
      <p:ext uri="{BB962C8B-B14F-4D97-AF65-F5344CB8AC3E}">
        <p14:creationId xmlns:p14="http://schemas.microsoft.com/office/powerpoint/2010/main" val="1052736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2" presetClass="entr" presetSubtype="4"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additive="base">
                                        <p:cTn id="9" dur="500" fill="hold"/>
                                        <p:tgtEl>
                                          <p:spTgt spid="9"/>
                                        </p:tgtEl>
                                        <p:attrNameLst>
                                          <p:attrName>ppt_x</p:attrName>
                                        </p:attrNameLst>
                                      </p:cBhvr>
                                      <p:tavLst>
                                        <p:tav tm="0">
                                          <p:val>
                                            <p:strVal val="#ppt_x"/>
                                          </p:val>
                                        </p:tav>
                                        <p:tav tm="100000">
                                          <p:val>
                                            <p:strVal val="#ppt_x"/>
                                          </p:val>
                                        </p:tav>
                                      </p:tavLst>
                                    </p:anim>
                                    <p:anim calcmode="lin" valueType="num">
                                      <p:cBhvr additive="base">
                                        <p:cTn id="10" dur="500" fill="hold"/>
                                        <p:tgtEl>
                                          <p:spTgt spid="9"/>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500" fill="hold"/>
                                        <p:tgtEl>
                                          <p:spTgt spid="27"/>
                                        </p:tgtEl>
                                        <p:attrNameLst>
                                          <p:attrName>ppt_x</p:attrName>
                                        </p:attrNameLst>
                                      </p:cBhvr>
                                      <p:tavLst>
                                        <p:tav tm="0">
                                          <p:val>
                                            <p:strVal val="#ppt_x"/>
                                          </p:val>
                                        </p:tav>
                                        <p:tav tm="100000">
                                          <p:val>
                                            <p:strVal val="#ppt_x"/>
                                          </p:val>
                                        </p:tav>
                                      </p:tavLst>
                                    </p:anim>
                                    <p:anim calcmode="lin" valueType="num">
                                      <p:cBhvr additive="base">
                                        <p:cTn id="18" dur="500" fill="hold"/>
                                        <p:tgtEl>
                                          <p:spTgt spid="2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500" fill="hold"/>
                                        <p:tgtEl>
                                          <p:spTgt spid="29"/>
                                        </p:tgtEl>
                                        <p:attrNameLst>
                                          <p:attrName>ppt_x</p:attrName>
                                        </p:attrNameLst>
                                      </p:cBhvr>
                                      <p:tavLst>
                                        <p:tav tm="0">
                                          <p:val>
                                            <p:strVal val="#ppt_x"/>
                                          </p:val>
                                        </p:tav>
                                        <p:tav tm="100000">
                                          <p:val>
                                            <p:strVal val="#ppt_x"/>
                                          </p:val>
                                        </p:tav>
                                      </p:tavLst>
                                    </p:anim>
                                    <p:anim calcmode="lin" valueType="num">
                                      <p:cBhvr additive="base">
                                        <p:cTn id="22" dur="500" fill="hold"/>
                                        <p:tgtEl>
                                          <p:spTgt spid="2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500" fill="hold"/>
                                        <p:tgtEl>
                                          <p:spTgt spid="31"/>
                                        </p:tgtEl>
                                        <p:attrNameLst>
                                          <p:attrName>ppt_x</p:attrName>
                                        </p:attrNameLst>
                                      </p:cBhvr>
                                      <p:tavLst>
                                        <p:tav tm="0">
                                          <p:val>
                                            <p:strVal val="#ppt_x"/>
                                          </p:val>
                                        </p:tav>
                                        <p:tav tm="100000">
                                          <p:val>
                                            <p:strVal val="#ppt_x"/>
                                          </p:val>
                                        </p:tav>
                                      </p:tavLst>
                                    </p:anim>
                                    <p:anim calcmode="lin" valueType="num">
                                      <p:cBhvr additive="base">
                                        <p:cTn id="26" dur="500" fill="hold"/>
                                        <p:tgtEl>
                                          <p:spTgt spid="3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additive="base">
                                        <p:cTn id="29" dur="500" fill="hold"/>
                                        <p:tgtEl>
                                          <p:spTgt spid="26"/>
                                        </p:tgtEl>
                                        <p:attrNameLst>
                                          <p:attrName>ppt_x</p:attrName>
                                        </p:attrNameLst>
                                      </p:cBhvr>
                                      <p:tavLst>
                                        <p:tav tm="0">
                                          <p:val>
                                            <p:strVal val="#ppt_x"/>
                                          </p:val>
                                        </p:tav>
                                        <p:tav tm="100000">
                                          <p:val>
                                            <p:strVal val="#ppt_x"/>
                                          </p:val>
                                        </p:tav>
                                      </p:tavLst>
                                    </p:anim>
                                    <p:anim calcmode="lin" valueType="num">
                                      <p:cBhvr additive="base">
                                        <p:cTn id="3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6" grpId="0" animBg="1"/>
      <p:bldP spid="27" grpId="0" animBg="1"/>
      <p:bldP spid="29" grpId="0" animBg="1"/>
      <p:bldP spid="31" grpId="0" animBg="1"/>
      <p:bldP spid="3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96676E-44CE-0450-E4CB-A9B7D0DEDBA2}"/>
            </a:ext>
          </a:extLst>
        </p:cNvPr>
        <p:cNvGrpSpPr/>
        <p:nvPr/>
      </p:nvGrpSpPr>
      <p:grpSpPr>
        <a:xfrm>
          <a:off x="0" y="0"/>
          <a:ext cx="0" cy="0"/>
          <a:chOff x="0" y="0"/>
          <a:chExt cx="0" cy="0"/>
        </a:xfrm>
      </p:grpSpPr>
      <p:sp>
        <p:nvSpPr>
          <p:cNvPr id="10" name="Pfeil: nach rechts 11">
            <a:extLst>
              <a:ext uri="{FF2B5EF4-FFF2-40B4-BE49-F238E27FC236}">
                <a16:creationId xmlns:a16="http://schemas.microsoft.com/office/drawing/2014/main" id="{FA0CF819-4B00-B924-C9CE-3D6999F64BAD}"/>
              </a:ext>
            </a:extLst>
          </p:cNvPr>
          <p:cNvSpPr/>
          <p:nvPr/>
        </p:nvSpPr>
        <p:spPr>
          <a:xfrm rot="5400000">
            <a:off x="3617715" y="3430858"/>
            <a:ext cx="763597" cy="567241"/>
          </a:xfrm>
          <a:custGeom>
            <a:avLst>
              <a:gd name="f0" fmla="val 18767"/>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0 f12 1"/>
              <a:gd name="f24" fmla="*/ 0 f13 1"/>
              <a:gd name="f25" fmla="*/ f16 1 f4"/>
              <a:gd name="f26" fmla="*/ 21600 f13 1"/>
              <a:gd name="f27" fmla="*/ f17 1 f4"/>
              <a:gd name="f28" fmla="+- 21600 0 f19"/>
              <a:gd name="f29" fmla="*/ f20 f13 1"/>
              <a:gd name="f30" fmla="*/ f18 f13 1"/>
              <a:gd name="f31" fmla="*/ f19 f12 1"/>
              <a:gd name="f32" fmla="+- f25 0 f3"/>
              <a:gd name="f33" fmla="+- f27 0 f3"/>
              <a:gd name="f34" fmla="*/ f28 f18 1"/>
              <a:gd name="f35" fmla="*/ f34 1 10800"/>
              <a:gd name="f36" fmla="+- f19 f35 0"/>
              <a:gd name="f37" fmla="*/ f36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23" t="f30" r="f37" b="f29"/>
            <a:pathLst>
              <a:path w="21600" h="21600">
                <a:moveTo>
                  <a:pt x="f7" y="f18"/>
                </a:moveTo>
                <a:lnTo>
                  <a:pt x="f19" y="f18"/>
                </a:lnTo>
                <a:lnTo>
                  <a:pt x="f19" y="f7"/>
                </a:lnTo>
                <a:lnTo>
                  <a:pt x="f8" y="f9"/>
                </a:lnTo>
                <a:lnTo>
                  <a:pt x="f19" y="f8"/>
                </a:lnTo>
                <a:lnTo>
                  <a:pt x="f19" y="f20"/>
                </a:lnTo>
                <a:lnTo>
                  <a:pt x="f7" y="f20"/>
                </a:lnTo>
                <a:close/>
              </a:path>
            </a:pathLst>
          </a:custGeom>
          <a:solidFill>
            <a:schemeClr val="accent6">
              <a:lumMod val="40000"/>
              <a:lumOff val="60000"/>
            </a:schemeClr>
          </a:solidFill>
          <a:ln w="12701" cap="flat">
            <a:no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dirty="0">
              <a:solidFill>
                <a:srgbClr val="FFFFFF"/>
              </a:solidFill>
              <a:uFillTx/>
              <a:latin typeface="Calibri"/>
              <a:ea typeface="Calibri"/>
              <a:cs typeface="Calibri"/>
            </a:endParaRPr>
          </a:p>
        </p:txBody>
      </p:sp>
      <p:sp>
        <p:nvSpPr>
          <p:cNvPr id="14" name="Rechteck: abgerundete Ecken 13">
            <a:extLst>
              <a:ext uri="{FF2B5EF4-FFF2-40B4-BE49-F238E27FC236}">
                <a16:creationId xmlns:a16="http://schemas.microsoft.com/office/drawing/2014/main" id="{B7130C90-97FC-5D44-1310-69156CFE9A9C}"/>
              </a:ext>
            </a:extLst>
          </p:cNvPr>
          <p:cNvSpPr/>
          <p:nvPr/>
        </p:nvSpPr>
        <p:spPr>
          <a:xfrm>
            <a:off x="2369848" y="4308439"/>
            <a:ext cx="3538602" cy="1684213"/>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abgerundete Ecken 14">
            <a:extLst>
              <a:ext uri="{FF2B5EF4-FFF2-40B4-BE49-F238E27FC236}">
                <a16:creationId xmlns:a16="http://schemas.microsoft.com/office/drawing/2014/main" id="{33673534-FE82-7A27-9336-F097CA8F12C0}"/>
              </a:ext>
            </a:extLst>
          </p:cNvPr>
          <p:cNvSpPr/>
          <p:nvPr/>
        </p:nvSpPr>
        <p:spPr>
          <a:xfrm>
            <a:off x="2369848" y="1177997"/>
            <a:ext cx="3440352" cy="1924703"/>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6" name="Grafik 15" descr="Prüfliste mit einfarbiger Füllung">
            <a:extLst>
              <a:ext uri="{FF2B5EF4-FFF2-40B4-BE49-F238E27FC236}">
                <a16:creationId xmlns:a16="http://schemas.microsoft.com/office/drawing/2014/main" id="{BEA47463-FC55-E74C-9989-35989A06486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06384" y="3252842"/>
            <a:ext cx="914400" cy="914400"/>
          </a:xfrm>
          <a:prstGeom prst="rect">
            <a:avLst/>
          </a:prstGeom>
        </p:spPr>
      </p:pic>
      <p:grpSp>
        <p:nvGrpSpPr>
          <p:cNvPr id="7" name="Gruppieren 6">
            <a:extLst>
              <a:ext uri="{FF2B5EF4-FFF2-40B4-BE49-F238E27FC236}">
                <a16:creationId xmlns:a16="http://schemas.microsoft.com/office/drawing/2014/main" id="{2BC4D47E-F8C9-CB25-1CB4-9A3F782C8E0E}"/>
              </a:ext>
            </a:extLst>
          </p:cNvPr>
          <p:cNvGrpSpPr/>
          <p:nvPr/>
        </p:nvGrpSpPr>
        <p:grpSpPr>
          <a:xfrm>
            <a:off x="3417956" y="4469320"/>
            <a:ext cx="1359462" cy="1321618"/>
            <a:chOff x="3312798" y="5026961"/>
            <a:chExt cx="1359462" cy="1321618"/>
          </a:xfrm>
        </p:grpSpPr>
        <p:pic>
          <p:nvPicPr>
            <p:cNvPr id="40" name="Grafik 39" descr="Stopp mit einfarbiger Füllung">
              <a:extLst>
                <a:ext uri="{FF2B5EF4-FFF2-40B4-BE49-F238E27FC236}">
                  <a16:creationId xmlns:a16="http://schemas.microsoft.com/office/drawing/2014/main" id="{D0929E9A-21F2-399F-EB9F-62FF5661202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28289" y="5400313"/>
              <a:ext cx="999066" cy="948266"/>
            </a:xfrm>
            <a:prstGeom prst="rect">
              <a:avLst/>
            </a:prstGeom>
          </p:spPr>
        </p:pic>
        <p:sp>
          <p:nvSpPr>
            <p:cNvPr id="41" name="Gleichschenkliges Dreieck 40">
              <a:extLst>
                <a:ext uri="{FF2B5EF4-FFF2-40B4-BE49-F238E27FC236}">
                  <a16:creationId xmlns:a16="http://schemas.microsoft.com/office/drawing/2014/main" id="{22C6C909-1B0B-51C5-A515-1FB2534E019C}"/>
                </a:ext>
              </a:extLst>
            </p:cNvPr>
            <p:cNvSpPr/>
            <p:nvPr/>
          </p:nvSpPr>
          <p:spPr>
            <a:xfrm>
              <a:off x="3669973" y="5026961"/>
              <a:ext cx="675549" cy="422652"/>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Diagonaler Streifen 41">
              <a:extLst>
                <a:ext uri="{FF2B5EF4-FFF2-40B4-BE49-F238E27FC236}">
                  <a16:creationId xmlns:a16="http://schemas.microsoft.com/office/drawing/2014/main" id="{3FE28EAA-806E-2596-390F-D9622BEEEAC6}"/>
                </a:ext>
              </a:extLst>
            </p:cNvPr>
            <p:cNvSpPr/>
            <p:nvPr/>
          </p:nvSpPr>
          <p:spPr>
            <a:xfrm rot="8460000">
              <a:off x="3312798" y="5145229"/>
              <a:ext cx="846666" cy="118532"/>
            </a:xfrm>
            <a:prstGeom prst="diagStrip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43" name="Diagonaler Streifen 42">
              <a:extLst>
                <a:ext uri="{FF2B5EF4-FFF2-40B4-BE49-F238E27FC236}">
                  <a16:creationId xmlns:a16="http://schemas.microsoft.com/office/drawing/2014/main" id="{2E6C5F2A-F183-E3A1-1C2E-B1047C0D50C5}"/>
                </a:ext>
              </a:extLst>
            </p:cNvPr>
            <p:cNvSpPr/>
            <p:nvPr/>
          </p:nvSpPr>
          <p:spPr>
            <a:xfrm rot="2340000" flipV="1">
              <a:off x="3867927" y="5125084"/>
              <a:ext cx="804333" cy="118534"/>
            </a:xfrm>
            <a:prstGeom prst="diagStrip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44" name="Rechteck 43">
              <a:extLst>
                <a:ext uri="{FF2B5EF4-FFF2-40B4-BE49-F238E27FC236}">
                  <a16:creationId xmlns:a16="http://schemas.microsoft.com/office/drawing/2014/main" id="{A7AA2536-E5BB-BCE9-0109-F29D7B39B251}"/>
                </a:ext>
              </a:extLst>
            </p:cNvPr>
            <p:cNvSpPr/>
            <p:nvPr/>
          </p:nvSpPr>
          <p:spPr>
            <a:xfrm>
              <a:off x="4101226" y="5817785"/>
              <a:ext cx="170957" cy="378564"/>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Rechteck 44">
              <a:extLst>
                <a:ext uri="{FF2B5EF4-FFF2-40B4-BE49-F238E27FC236}">
                  <a16:creationId xmlns:a16="http://schemas.microsoft.com/office/drawing/2014/main" id="{FFB4F0F4-B138-E45C-127C-3EFB4214654C}"/>
                </a:ext>
              </a:extLst>
            </p:cNvPr>
            <p:cNvSpPr/>
            <p:nvPr/>
          </p:nvSpPr>
          <p:spPr>
            <a:xfrm>
              <a:off x="3739838" y="5613511"/>
              <a:ext cx="226472" cy="200443"/>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46" name="Grafik 45" descr="Stopp mit einfarbiger Füllung">
            <a:extLst>
              <a:ext uri="{FF2B5EF4-FFF2-40B4-BE49-F238E27FC236}">
                <a16:creationId xmlns:a16="http://schemas.microsoft.com/office/drawing/2014/main" id="{F2CBFAA5-0065-2F69-0675-9FBAD59918D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59780" y="1385467"/>
            <a:ext cx="999066" cy="948266"/>
          </a:xfrm>
          <a:prstGeom prst="rect">
            <a:avLst/>
          </a:prstGeom>
        </p:spPr>
      </p:pic>
      <p:sp>
        <p:nvSpPr>
          <p:cNvPr id="47" name="Gleichschenkliges Dreieck 46">
            <a:extLst>
              <a:ext uri="{FF2B5EF4-FFF2-40B4-BE49-F238E27FC236}">
                <a16:creationId xmlns:a16="http://schemas.microsoft.com/office/drawing/2014/main" id="{5E79DD66-B98E-6B12-2E72-97DA47F5CB29}"/>
              </a:ext>
            </a:extLst>
          </p:cNvPr>
          <p:cNvSpPr/>
          <p:nvPr/>
        </p:nvSpPr>
        <p:spPr>
          <a:xfrm>
            <a:off x="3719808" y="2680048"/>
            <a:ext cx="675549" cy="422652"/>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Diagonaler Streifen 47">
            <a:extLst>
              <a:ext uri="{FF2B5EF4-FFF2-40B4-BE49-F238E27FC236}">
                <a16:creationId xmlns:a16="http://schemas.microsoft.com/office/drawing/2014/main" id="{DD966D93-CBD9-EC92-74FE-83C23D9652B2}"/>
              </a:ext>
            </a:extLst>
          </p:cNvPr>
          <p:cNvSpPr/>
          <p:nvPr/>
        </p:nvSpPr>
        <p:spPr>
          <a:xfrm rot="14100000">
            <a:off x="4510156" y="2146382"/>
            <a:ext cx="846666" cy="118532"/>
          </a:xfrm>
          <a:prstGeom prst="diagStrip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49" name="Diagonaler Streifen 48">
            <a:extLst>
              <a:ext uri="{FF2B5EF4-FFF2-40B4-BE49-F238E27FC236}">
                <a16:creationId xmlns:a16="http://schemas.microsoft.com/office/drawing/2014/main" id="{75D16553-F635-30BD-AD12-91764C4BC152}"/>
              </a:ext>
            </a:extLst>
          </p:cNvPr>
          <p:cNvSpPr/>
          <p:nvPr/>
        </p:nvSpPr>
        <p:spPr>
          <a:xfrm rot="2340000" flipV="1">
            <a:off x="4794352" y="2016171"/>
            <a:ext cx="804333" cy="118534"/>
          </a:xfrm>
          <a:prstGeom prst="diagStrip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50" name="Rechteck 49">
            <a:extLst>
              <a:ext uri="{FF2B5EF4-FFF2-40B4-BE49-F238E27FC236}">
                <a16:creationId xmlns:a16="http://schemas.microsoft.com/office/drawing/2014/main" id="{383E591C-6B10-453C-31D4-109446DACB5C}"/>
              </a:ext>
            </a:extLst>
          </p:cNvPr>
          <p:cNvSpPr/>
          <p:nvPr/>
        </p:nvSpPr>
        <p:spPr>
          <a:xfrm>
            <a:off x="4680518" y="2564939"/>
            <a:ext cx="170957" cy="378564"/>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Ellipse 50">
            <a:extLst>
              <a:ext uri="{FF2B5EF4-FFF2-40B4-BE49-F238E27FC236}">
                <a16:creationId xmlns:a16="http://schemas.microsoft.com/office/drawing/2014/main" id="{3B74EB8F-9ADF-45EB-1BAF-309CBEF65105}"/>
              </a:ext>
            </a:extLst>
          </p:cNvPr>
          <p:cNvSpPr/>
          <p:nvPr/>
        </p:nvSpPr>
        <p:spPr>
          <a:xfrm>
            <a:off x="3311815" y="2374752"/>
            <a:ext cx="185338" cy="236951"/>
          </a:xfrm>
          <a:prstGeom prst="ellipse">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 name="Rechteck 51">
            <a:extLst>
              <a:ext uri="{FF2B5EF4-FFF2-40B4-BE49-F238E27FC236}">
                <a16:creationId xmlns:a16="http://schemas.microsoft.com/office/drawing/2014/main" id="{6D9F6703-1EA6-87FE-470C-6C639764B195}"/>
              </a:ext>
            </a:extLst>
          </p:cNvPr>
          <p:cNvSpPr/>
          <p:nvPr/>
        </p:nvSpPr>
        <p:spPr>
          <a:xfrm>
            <a:off x="4056663" y="2259065"/>
            <a:ext cx="226472" cy="200443"/>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Pfeil: nach rechts 11">
            <a:extLst>
              <a:ext uri="{FF2B5EF4-FFF2-40B4-BE49-F238E27FC236}">
                <a16:creationId xmlns:a16="http://schemas.microsoft.com/office/drawing/2014/main" id="{E6D82F2D-6C9F-9521-2897-39597C0B6D08}"/>
              </a:ext>
            </a:extLst>
          </p:cNvPr>
          <p:cNvSpPr/>
          <p:nvPr/>
        </p:nvSpPr>
        <p:spPr>
          <a:xfrm rot="5400000">
            <a:off x="8454634" y="3430858"/>
            <a:ext cx="763597" cy="567241"/>
          </a:xfrm>
          <a:custGeom>
            <a:avLst>
              <a:gd name="f0" fmla="val 18767"/>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0 f12 1"/>
              <a:gd name="f24" fmla="*/ 0 f13 1"/>
              <a:gd name="f25" fmla="*/ f16 1 f4"/>
              <a:gd name="f26" fmla="*/ 21600 f13 1"/>
              <a:gd name="f27" fmla="*/ f17 1 f4"/>
              <a:gd name="f28" fmla="+- 21600 0 f19"/>
              <a:gd name="f29" fmla="*/ f20 f13 1"/>
              <a:gd name="f30" fmla="*/ f18 f13 1"/>
              <a:gd name="f31" fmla="*/ f19 f12 1"/>
              <a:gd name="f32" fmla="+- f25 0 f3"/>
              <a:gd name="f33" fmla="+- f27 0 f3"/>
              <a:gd name="f34" fmla="*/ f28 f18 1"/>
              <a:gd name="f35" fmla="*/ f34 1 10800"/>
              <a:gd name="f36" fmla="+- f19 f35 0"/>
              <a:gd name="f37" fmla="*/ f36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23" t="f30" r="f37" b="f29"/>
            <a:pathLst>
              <a:path w="21600" h="21600">
                <a:moveTo>
                  <a:pt x="f7" y="f18"/>
                </a:moveTo>
                <a:lnTo>
                  <a:pt x="f19" y="f18"/>
                </a:lnTo>
                <a:lnTo>
                  <a:pt x="f19" y="f7"/>
                </a:lnTo>
                <a:lnTo>
                  <a:pt x="f8" y="f9"/>
                </a:lnTo>
                <a:lnTo>
                  <a:pt x="f19" y="f8"/>
                </a:lnTo>
                <a:lnTo>
                  <a:pt x="f19" y="f20"/>
                </a:lnTo>
                <a:lnTo>
                  <a:pt x="f7" y="f20"/>
                </a:lnTo>
                <a:close/>
              </a:path>
            </a:pathLst>
          </a:custGeom>
          <a:solidFill>
            <a:schemeClr val="accent6">
              <a:lumMod val="40000"/>
              <a:lumOff val="60000"/>
            </a:schemeClr>
          </a:solidFill>
          <a:ln w="12701" cap="flat">
            <a:no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dirty="0">
              <a:solidFill>
                <a:srgbClr val="FFFFFF"/>
              </a:solidFill>
              <a:uFillTx/>
              <a:latin typeface="Calibri"/>
              <a:ea typeface="Calibri"/>
              <a:cs typeface="Calibri"/>
            </a:endParaRPr>
          </a:p>
        </p:txBody>
      </p:sp>
      <p:sp>
        <p:nvSpPr>
          <p:cNvPr id="6" name="Rechteck: abgerundete Ecken 5">
            <a:extLst>
              <a:ext uri="{FF2B5EF4-FFF2-40B4-BE49-F238E27FC236}">
                <a16:creationId xmlns:a16="http://schemas.microsoft.com/office/drawing/2014/main" id="{CBFBC65F-054B-86D9-8C2E-D075C1358DD3}"/>
              </a:ext>
            </a:extLst>
          </p:cNvPr>
          <p:cNvSpPr/>
          <p:nvPr/>
        </p:nvSpPr>
        <p:spPr>
          <a:xfrm>
            <a:off x="7206767" y="1177997"/>
            <a:ext cx="3440352" cy="1924703"/>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9" name="Grafik 18" descr="Stopp mit einfarbiger Füllung">
            <a:extLst>
              <a:ext uri="{FF2B5EF4-FFF2-40B4-BE49-F238E27FC236}">
                <a16:creationId xmlns:a16="http://schemas.microsoft.com/office/drawing/2014/main" id="{B0E40ADF-71B2-E985-6DBB-371D9771809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96699" y="1385467"/>
            <a:ext cx="999066" cy="948266"/>
          </a:xfrm>
          <a:prstGeom prst="rect">
            <a:avLst/>
          </a:prstGeom>
        </p:spPr>
      </p:pic>
      <p:sp>
        <p:nvSpPr>
          <p:cNvPr id="20" name="Gleichschenkliges Dreieck 19">
            <a:extLst>
              <a:ext uri="{FF2B5EF4-FFF2-40B4-BE49-F238E27FC236}">
                <a16:creationId xmlns:a16="http://schemas.microsoft.com/office/drawing/2014/main" id="{3DAD7FF8-A572-060F-7329-CC1E87D470BE}"/>
              </a:ext>
            </a:extLst>
          </p:cNvPr>
          <p:cNvSpPr/>
          <p:nvPr/>
        </p:nvSpPr>
        <p:spPr>
          <a:xfrm>
            <a:off x="8556727" y="2680048"/>
            <a:ext cx="675549" cy="422652"/>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Diagonaler Streifen 20">
            <a:extLst>
              <a:ext uri="{FF2B5EF4-FFF2-40B4-BE49-F238E27FC236}">
                <a16:creationId xmlns:a16="http://schemas.microsoft.com/office/drawing/2014/main" id="{6F165363-4B46-4653-1F9D-C26DA4DB28FB}"/>
              </a:ext>
            </a:extLst>
          </p:cNvPr>
          <p:cNvSpPr/>
          <p:nvPr/>
        </p:nvSpPr>
        <p:spPr>
          <a:xfrm rot="14100000">
            <a:off x="9347075" y="2146382"/>
            <a:ext cx="846666" cy="118532"/>
          </a:xfrm>
          <a:prstGeom prst="diagStrip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2" name="Diagonaler Streifen 21">
            <a:extLst>
              <a:ext uri="{FF2B5EF4-FFF2-40B4-BE49-F238E27FC236}">
                <a16:creationId xmlns:a16="http://schemas.microsoft.com/office/drawing/2014/main" id="{7BA67C5B-050C-FB0B-91C9-9020181B12BC}"/>
              </a:ext>
            </a:extLst>
          </p:cNvPr>
          <p:cNvSpPr/>
          <p:nvPr/>
        </p:nvSpPr>
        <p:spPr>
          <a:xfrm rot="2340000" flipV="1">
            <a:off x="9631271" y="2016171"/>
            <a:ext cx="804333" cy="118534"/>
          </a:xfrm>
          <a:prstGeom prst="diagStrip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3" name="Rechteck 22">
            <a:extLst>
              <a:ext uri="{FF2B5EF4-FFF2-40B4-BE49-F238E27FC236}">
                <a16:creationId xmlns:a16="http://schemas.microsoft.com/office/drawing/2014/main" id="{E9486DB5-0591-D650-0930-E852FF12567B}"/>
              </a:ext>
            </a:extLst>
          </p:cNvPr>
          <p:cNvSpPr/>
          <p:nvPr/>
        </p:nvSpPr>
        <p:spPr>
          <a:xfrm>
            <a:off x="9517437" y="2564939"/>
            <a:ext cx="170957" cy="378564"/>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Ellipse 23">
            <a:extLst>
              <a:ext uri="{FF2B5EF4-FFF2-40B4-BE49-F238E27FC236}">
                <a16:creationId xmlns:a16="http://schemas.microsoft.com/office/drawing/2014/main" id="{4035B37D-6117-8746-856A-5E567444F4C9}"/>
              </a:ext>
            </a:extLst>
          </p:cNvPr>
          <p:cNvSpPr/>
          <p:nvPr/>
        </p:nvSpPr>
        <p:spPr>
          <a:xfrm>
            <a:off x="8148734" y="2374752"/>
            <a:ext cx="185338" cy="236951"/>
          </a:xfrm>
          <a:prstGeom prst="ellipse">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Rechteck 24">
            <a:extLst>
              <a:ext uri="{FF2B5EF4-FFF2-40B4-BE49-F238E27FC236}">
                <a16:creationId xmlns:a16="http://schemas.microsoft.com/office/drawing/2014/main" id="{AC2A00A3-2F8B-113F-B169-6D9C0EEF6FF3}"/>
              </a:ext>
            </a:extLst>
          </p:cNvPr>
          <p:cNvSpPr/>
          <p:nvPr/>
        </p:nvSpPr>
        <p:spPr>
          <a:xfrm>
            <a:off x="8893582" y="2259065"/>
            <a:ext cx="226472" cy="200443"/>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34" name="Gruppieren 33">
            <a:extLst>
              <a:ext uri="{FF2B5EF4-FFF2-40B4-BE49-F238E27FC236}">
                <a16:creationId xmlns:a16="http://schemas.microsoft.com/office/drawing/2014/main" id="{4FA93E36-0CBA-AC74-C87D-5401BB747A7B}"/>
              </a:ext>
            </a:extLst>
          </p:cNvPr>
          <p:cNvGrpSpPr/>
          <p:nvPr/>
        </p:nvGrpSpPr>
        <p:grpSpPr>
          <a:xfrm>
            <a:off x="8214309" y="4448457"/>
            <a:ext cx="1359462" cy="1321618"/>
            <a:chOff x="3312798" y="5026961"/>
            <a:chExt cx="1359462" cy="1321618"/>
          </a:xfrm>
        </p:grpSpPr>
        <p:pic>
          <p:nvPicPr>
            <p:cNvPr id="35" name="Grafik 34" descr="Stopp mit einfarbiger Füllung">
              <a:extLst>
                <a:ext uri="{FF2B5EF4-FFF2-40B4-BE49-F238E27FC236}">
                  <a16:creationId xmlns:a16="http://schemas.microsoft.com/office/drawing/2014/main" id="{00A2AF3F-9680-3753-DCD4-29F2F1C844C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28289" y="5400313"/>
              <a:ext cx="999066" cy="948266"/>
            </a:xfrm>
            <a:prstGeom prst="rect">
              <a:avLst/>
            </a:prstGeom>
          </p:spPr>
        </p:pic>
        <p:sp>
          <p:nvSpPr>
            <p:cNvPr id="36" name="Gleichschenkliges Dreieck 35">
              <a:extLst>
                <a:ext uri="{FF2B5EF4-FFF2-40B4-BE49-F238E27FC236}">
                  <a16:creationId xmlns:a16="http://schemas.microsoft.com/office/drawing/2014/main" id="{63E74477-E846-A64C-768C-8C1FA32C2017}"/>
                </a:ext>
              </a:extLst>
            </p:cNvPr>
            <p:cNvSpPr/>
            <p:nvPr/>
          </p:nvSpPr>
          <p:spPr>
            <a:xfrm>
              <a:off x="3669973" y="5026961"/>
              <a:ext cx="675549" cy="422652"/>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Diagonaler Streifen 36">
              <a:extLst>
                <a:ext uri="{FF2B5EF4-FFF2-40B4-BE49-F238E27FC236}">
                  <a16:creationId xmlns:a16="http://schemas.microsoft.com/office/drawing/2014/main" id="{26AA90F8-3A8A-4AD5-030C-98B185A9EE08}"/>
                </a:ext>
              </a:extLst>
            </p:cNvPr>
            <p:cNvSpPr/>
            <p:nvPr/>
          </p:nvSpPr>
          <p:spPr>
            <a:xfrm rot="8460000">
              <a:off x="3312798" y="5145229"/>
              <a:ext cx="846666" cy="118532"/>
            </a:xfrm>
            <a:prstGeom prst="diagStrip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38" name="Diagonaler Streifen 37">
              <a:extLst>
                <a:ext uri="{FF2B5EF4-FFF2-40B4-BE49-F238E27FC236}">
                  <a16:creationId xmlns:a16="http://schemas.microsoft.com/office/drawing/2014/main" id="{3FAD501A-F67F-11A0-FE1D-A87516F07511}"/>
                </a:ext>
              </a:extLst>
            </p:cNvPr>
            <p:cNvSpPr/>
            <p:nvPr/>
          </p:nvSpPr>
          <p:spPr>
            <a:xfrm rot="2340000" flipV="1">
              <a:off x="3867927" y="5125084"/>
              <a:ext cx="804333" cy="118534"/>
            </a:xfrm>
            <a:prstGeom prst="diagStrip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39" name="Rechteck 38">
              <a:extLst>
                <a:ext uri="{FF2B5EF4-FFF2-40B4-BE49-F238E27FC236}">
                  <a16:creationId xmlns:a16="http://schemas.microsoft.com/office/drawing/2014/main" id="{A2019EB6-80B6-1E8C-A4C6-D921ACD94D07}"/>
                </a:ext>
              </a:extLst>
            </p:cNvPr>
            <p:cNvSpPr/>
            <p:nvPr/>
          </p:nvSpPr>
          <p:spPr>
            <a:xfrm>
              <a:off x="4101226" y="5817785"/>
              <a:ext cx="170957" cy="378564"/>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 name="Rechteck 52">
              <a:extLst>
                <a:ext uri="{FF2B5EF4-FFF2-40B4-BE49-F238E27FC236}">
                  <a16:creationId xmlns:a16="http://schemas.microsoft.com/office/drawing/2014/main" id="{F3A634AE-5653-F353-BE82-AD4B2FF842D6}"/>
                </a:ext>
              </a:extLst>
            </p:cNvPr>
            <p:cNvSpPr/>
            <p:nvPr/>
          </p:nvSpPr>
          <p:spPr>
            <a:xfrm>
              <a:off x="3739838" y="5613511"/>
              <a:ext cx="226472" cy="200443"/>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54" name="Rechteck: abgerundete Ecken 53">
            <a:extLst>
              <a:ext uri="{FF2B5EF4-FFF2-40B4-BE49-F238E27FC236}">
                <a16:creationId xmlns:a16="http://schemas.microsoft.com/office/drawing/2014/main" id="{C35A476A-980D-8DBA-4174-DE397EF31EAC}"/>
              </a:ext>
            </a:extLst>
          </p:cNvPr>
          <p:cNvSpPr/>
          <p:nvPr/>
        </p:nvSpPr>
        <p:spPr>
          <a:xfrm>
            <a:off x="7206767" y="4308439"/>
            <a:ext cx="3538602" cy="1684213"/>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 name="Textfeld 54">
            <a:extLst>
              <a:ext uri="{FF2B5EF4-FFF2-40B4-BE49-F238E27FC236}">
                <a16:creationId xmlns:a16="http://schemas.microsoft.com/office/drawing/2014/main" id="{6BE08AEC-C511-6806-B423-C70AE5B15310}"/>
              </a:ext>
            </a:extLst>
          </p:cNvPr>
          <p:cNvSpPr txBox="1"/>
          <p:nvPr/>
        </p:nvSpPr>
        <p:spPr>
          <a:xfrm>
            <a:off x="7340302" y="4452783"/>
            <a:ext cx="132358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dirty="0">
                <a:ea typeface="Calibri" panose="020F0502020204030204"/>
                <a:cs typeface="Calibri" panose="020F0502020204030204"/>
              </a:rPr>
              <a:t>134. Versuch</a:t>
            </a:r>
            <a:endParaRPr lang="de-DE" dirty="0"/>
          </a:p>
        </p:txBody>
      </p:sp>
      <p:sp>
        <p:nvSpPr>
          <p:cNvPr id="2" name="Textfeld 1">
            <a:extLst>
              <a:ext uri="{FF2B5EF4-FFF2-40B4-BE49-F238E27FC236}">
                <a16:creationId xmlns:a16="http://schemas.microsoft.com/office/drawing/2014/main" id="{05334C8E-6E23-A9B5-25A1-F753E17EC092}"/>
              </a:ext>
            </a:extLst>
          </p:cNvPr>
          <p:cNvSpPr txBox="1"/>
          <p:nvPr/>
        </p:nvSpPr>
        <p:spPr>
          <a:xfrm>
            <a:off x="2687524" y="228600"/>
            <a:ext cx="2804999" cy="369332"/>
          </a:xfrm>
          <a:prstGeom prst="rect">
            <a:avLst/>
          </a:prstGeom>
          <a:noFill/>
        </p:spPr>
        <p:txBody>
          <a:bodyPr wrap="none" rtlCol="0">
            <a:spAutoFit/>
          </a:bodyPr>
          <a:lstStyle/>
          <a:p>
            <a:r>
              <a:rPr lang="de-DE" b="1" dirty="0"/>
              <a:t>Klassische Algorithmen</a:t>
            </a:r>
          </a:p>
        </p:txBody>
      </p:sp>
      <p:sp>
        <p:nvSpPr>
          <p:cNvPr id="5" name="Textfeld 4">
            <a:extLst>
              <a:ext uri="{FF2B5EF4-FFF2-40B4-BE49-F238E27FC236}">
                <a16:creationId xmlns:a16="http://schemas.microsoft.com/office/drawing/2014/main" id="{73209809-E3B1-EDFA-9663-CBC1DABB9558}"/>
              </a:ext>
            </a:extLst>
          </p:cNvPr>
          <p:cNvSpPr txBox="1"/>
          <p:nvPr/>
        </p:nvSpPr>
        <p:spPr>
          <a:xfrm>
            <a:off x="7692547" y="209897"/>
            <a:ext cx="6105644" cy="369332"/>
          </a:xfrm>
          <a:prstGeom prst="rect">
            <a:avLst/>
          </a:prstGeom>
          <a:noFill/>
        </p:spPr>
        <p:txBody>
          <a:bodyPr wrap="square">
            <a:spAutoFit/>
          </a:bodyPr>
          <a:lstStyle/>
          <a:p>
            <a:r>
              <a:rPr lang="de-DE" b="1" dirty="0"/>
              <a:t>Maschinelles Lernen</a:t>
            </a:r>
          </a:p>
        </p:txBody>
      </p:sp>
    </p:spTree>
    <p:extLst>
      <p:ext uri="{BB962C8B-B14F-4D97-AF65-F5344CB8AC3E}">
        <p14:creationId xmlns:p14="http://schemas.microsoft.com/office/powerpoint/2010/main" val="1838322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500" fill="hold"/>
                                        <p:tgtEl>
                                          <p:spTgt spid="34"/>
                                        </p:tgtEl>
                                        <p:attrNameLst>
                                          <p:attrName>ppt_x</p:attrName>
                                        </p:attrNameLst>
                                      </p:cBhvr>
                                      <p:tavLst>
                                        <p:tav tm="0">
                                          <p:val>
                                            <p:strVal val="#ppt_x"/>
                                          </p:val>
                                        </p:tav>
                                        <p:tav tm="100000">
                                          <p:val>
                                            <p:strVal val="#ppt_x"/>
                                          </p:val>
                                        </p:tav>
                                      </p:tavLst>
                                    </p:anim>
                                    <p:anim calcmode="lin" valueType="num">
                                      <p:cBhvr additive="base">
                                        <p:cTn id="1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E1CF02CB-924C-73F3-7E15-0BF7C6264D9D}"/>
              </a:ext>
            </a:extLst>
          </p:cNvPr>
          <p:cNvPicPr>
            <a:picLocks noGrp="1" noChangeAspect="1"/>
          </p:cNvPicPr>
          <p:nvPr>
            <p:ph sz="quarter" idx="10"/>
          </p:nvPr>
        </p:nvPicPr>
        <p:blipFill>
          <a:blip r:embed="rId2" cstate="print">
            <a:extLst>
              <a:ext uri="{28A0092B-C50C-407E-A947-70E740481C1C}">
                <a14:useLocalDpi xmlns:a14="http://schemas.microsoft.com/office/drawing/2010/main" val="0"/>
              </a:ext>
            </a:extLst>
          </a:blip>
          <a:stretch>
            <a:fillRect/>
          </a:stretch>
        </p:blipFill>
        <p:spPr>
          <a:xfrm>
            <a:off x="5941028" y="1413207"/>
            <a:ext cx="5299912" cy="4031585"/>
          </a:xfrm>
        </p:spPr>
      </p:pic>
      <p:pic>
        <p:nvPicPr>
          <p:cNvPr id="7" name="Grafik 6">
            <a:extLst>
              <a:ext uri="{FF2B5EF4-FFF2-40B4-BE49-F238E27FC236}">
                <a16:creationId xmlns:a16="http://schemas.microsoft.com/office/drawing/2014/main" id="{33D08978-FB14-9192-081D-6CB21AB1A5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7411" y="926165"/>
            <a:ext cx="4496557" cy="4505957"/>
          </a:xfrm>
          <a:prstGeom prst="rect">
            <a:avLst/>
          </a:prstGeom>
        </p:spPr>
      </p:pic>
      <p:sp>
        <p:nvSpPr>
          <p:cNvPr id="8" name="Textfeld 7">
            <a:extLst>
              <a:ext uri="{FF2B5EF4-FFF2-40B4-BE49-F238E27FC236}">
                <a16:creationId xmlns:a16="http://schemas.microsoft.com/office/drawing/2014/main" id="{5B8DCF2E-45D8-A120-B5EB-0FDDC4C4E599}"/>
              </a:ext>
            </a:extLst>
          </p:cNvPr>
          <p:cNvSpPr txBox="1"/>
          <p:nvPr/>
        </p:nvSpPr>
        <p:spPr>
          <a:xfrm>
            <a:off x="2424173" y="1163537"/>
            <a:ext cx="3070185" cy="1200329"/>
          </a:xfrm>
          <a:prstGeom prst="rect">
            <a:avLst/>
          </a:prstGeom>
          <a:noFill/>
        </p:spPr>
        <p:txBody>
          <a:bodyPr wrap="square">
            <a:spAutoFit/>
          </a:bodyPr>
          <a:lstStyle/>
          <a:p>
            <a:pPr algn="ctr"/>
            <a:r>
              <a:rPr lang="de-DE" sz="3600" dirty="0"/>
              <a:t>Warum so </a:t>
            </a:r>
          </a:p>
          <a:p>
            <a:pPr algn="ctr"/>
            <a:r>
              <a:rPr lang="de-DE" sz="3600" dirty="0"/>
              <a:t>kompliziert?</a:t>
            </a:r>
          </a:p>
        </p:txBody>
      </p:sp>
      <p:sp>
        <p:nvSpPr>
          <p:cNvPr id="9" name="Textfeld 8">
            <a:extLst>
              <a:ext uri="{FF2B5EF4-FFF2-40B4-BE49-F238E27FC236}">
                <a16:creationId xmlns:a16="http://schemas.microsoft.com/office/drawing/2014/main" id="{7C28D6B0-3691-E0E0-C80F-16101114037A}"/>
              </a:ext>
            </a:extLst>
          </p:cNvPr>
          <p:cNvSpPr txBox="1"/>
          <p:nvPr/>
        </p:nvSpPr>
        <p:spPr>
          <a:xfrm>
            <a:off x="5820638" y="1671370"/>
            <a:ext cx="3070185" cy="1754326"/>
          </a:xfrm>
          <a:prstGeom prst="rect">
            <a:avLst/>
          </a:prstGeom>
          <a:noFill/>
        </p:spPr>
        <p:txBody>
          <a:bodyPr wrap="square">
            <a:spAutoFit/>
          </a:bodyPr>
          <a:lstStyle/>
          <a:p>
            <a:pPr algn="ctr"/>
            <a:r>
              <a:rPr lang="de-DE" sz="3600" dirty="0"/>
              <a:t>Erklären wir es mit einem Beispiel…</a:t>
            </a:r>
          </a:p>
        </p:txBody>
      </p:sp>
      <p:sp>
        <p:nvSpPr>
          <p:cNvPr id="4" name="Textfeld 3">
            <a:extLst>
              <a:ext uri="{FF2B5EF4-FFF2-40B4-BE49-F238E27FC236}">
                <a16:creationId xmlns:a16="http://schemas.microsoft.com/office/drawing/2014/main" id="{A5CD4BFE-F685-0732-0FB7-89AFD644DFBF}"/>
              </a:ext>
            </a:extLst>
          </p:cNvPr>
          <p:cNvSpPr txBox="1"/>
          <p:nvPr/>
        </p:nvSpPr>
        <p:spPr>
          <a:xfrm>
            <a:off x="1263630" y="5448242"/>
            <a:ext cx="1858201" cy="246221"/>
          </a:xfrm>
          <a:prstGeom prst="rect">
            <a:avLst/>
          </a:prstGeom>
          <a:noFill/>
        </p:spPr>
        <p:txBody>
          <a:bodyPr wrap="none" rtlCol="0">
            <a:spAutoFit/>
          </a:bodyPr>
          <a:lstStyle/>
          <a:p>
            <a:r>
              <a:rPr lang="de-DE" sz="1000" dirty="0"/>
              <a:t>CC BY SA 4.0 Luise Wüstling</a:t>
            </a:r>
          </a:p>
        </p:txBody>
      </p:sp>
      <p:sp>
        <p:nvSpPr>
          <p:cNvPr id="6" name="Textfeld 5">
            <a:extLst>
              <a:ext uri="{FF2B5EF4-FFF2-40B4-BE49-F238E27FC236}">
                <a16:creationId xmlns:a16="http://schemas.microsoft.com/office/drawing/2014/main" id="{B22031A3-D55F-8DD5-89AF-0620EFE03D3D}"/>
              </a:ext>
            </a:extLst>
          </p:cNvPr>
          <p:cNvSpPr txBox="1"/>
          <p:nvPr/>
        </p:nvSpPr>
        <p:spPr>
          <a:xfrm>
            <a:off x="9244314" y="5444792"/>
            <a:ext cx="1858201" cy="246221"/>
          </a:xfrm>
          <a:prstGeom prst="rect">
            <a:avLst/>
          </a:prstGeom>
          <a:noFill/>
        </p:spPr>
        <p:txBody>
          <a:bodyPr wrap="none" rtlCol="0">
            <a:spAutoFit/>
          </a:bodyPr>
          <a:lstStyle/>
          <a:p>
            <a:r>
              <a:rPr lang="de-DE" sz="1000" dirty="0"/>
              <a:t>CC BY SA 4.0 Luise Wüstling</a:t>
            </a:r>
          </a:p>
        </p:txBody>
      </p:sp>
    </p:spTree>
    <p:extLst>
      <p:ext uri="{BB962C8B-B14F-4D97-AF65-F5344CB8AC3E}">
        <p14:creationId xmlns:p14="http://schemas.microsoft.com/office/powerpoint/2010/main" val="3547631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384641" y="1995056"/>
            <a:ext cx="11424244" cy="1296800"/>
          </a:xfrm>
          <a:prstGeom prst="rect">
            <a:avLst/>
          </a:prstGeom>
          <a:solidFill>
            <a:srgbClr val="131039">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a:p>
        </p:txBody>
      </p:sp>
      <p:sp>
        <p:nvSpPr>
          <p:cNvPr id="9" name="Rechteck 8"/>
          <p:cNvSpPr>
            <a:spLocks noChangeArrowheads="1"/>
          </p:cNvSpPr>
          <p:nvPr/>
        </p:nvSpPr>
        <p:spPr bwMode="auto">
          <a:xfrm>
            <a:off x="644840" y="2430417"/>
            <a:ext cx="1101609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de-DE" altLang="de-DE" sz="3200" b="1" dirty="0">
                <a:latin typeface="Arial"/>
                <a:cs typeface="Arial"/>
              </a:rPr>
              <a:t>KI – Rat der Denkenden</a:t>
            </a:r>
          </a:p>
        </p:txBody>
      </p:sp>
      <p:sp>
        <p:nvSpPr>
          <p:cNvPr id="8" name="Rectangle 19"/>
          <p:cNvSpPr>
            <a:spLocks noChangeArrowheads="1"/>
          </p:cNvSpPr>
          <p:nvPr/>
        </p:nvSpPr>
        <p:spPr bwMode="auto">
          <a:xfrm>
            <a:off x="384000" y="1324801"/>
            <a:ext cx="11424000" cy="275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o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endParaRPr lang="de-DE" altLang="de-DE" sz="1067" dirty="0">
              <a:solidFill>
                <a:schemeClr val="tx2"/>
              </a:solidFill>
            </a:endParaRPr>
          </a:p>
        </p:txBody>
      </p:sp>
      <p:sp>
        <p:nvSpPr>
          <p:cNvPr id="2" name="Textfeld 1">
            <a:extLst>
              <a:ext uri="{FF2B5EF4-FFF2-40B4-BE49-F238E27FC236}">
                <a16:creationId xmlns:a16="http://schemas.microsoft.com/office/drawing/2014/main" id="{DF8DAFEA-1C1E-5CF0-931E-B9557E31EA46}"/>
              </a:ext>
            </a:extLst>
          </p:cNvPr>
          <p:cNvSpPr txBox="1"/>
          <p:nvPr/>
        </p:nvSpPr>
        <p:spPr>
          <a:xfrm>
            <a:off x="3547046" y="2922356"/>
            <a:ext cx="5211683" cy="369332"/>
          </a:xfrm>
          <a:prstGeom prst="rect">
            <a:avLst/>
          </a:prstGeom>
          <a:noFill/>
        </p:spPr>
        <p:txBody>
          <a:bodyPr wrap="none" rtlCol="0">
            <a:spAutoFit/>
          </a:bodyPr>
          <a:lstStyle/>
          <a:p>
            <a:r>
              <a:rPr lang="de-DE" dirty="0"/>
              <a:t>Auf Basis von Material des BWKI vom ki-kurs.org</a:t>
            </a:r>
          </a:p>
        </p:txBody>
      </p:sp>
    </p:spTree>
    <p:extLst>
      <p:ext uri="{BB962C8B-B14F-4D97-AF65-F5344CB8AC3E}">
        <p14:creationId xmlns:p14="http://schemas.microsoft.com/office/powerpoint/2010/main" val="26359248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nhaltsplatzhalter 5">
            <a:extLst>
              <a:ext uri="{FF2B5EF4-FFF2-40B4-BE49-F238E27FC236}">
                <a16:creationId xmlns:a16="http://schemas.microsoft.com/office/drawing/2014/main" id="{AA73625F-B4F6-412B-B280-FBCE2FA1ED98}"/>
              </a:ext>
            </a:extLst>
          </p:cNvPr>
          <p:cNvPicPr>
            <a:picLocks noGrp="1" noChangeAspect="1"/>
          </p:cNvPicPr>
          <p:nvPr>
            <p:ph idx="4294967295"/>
          </p:nvPr>
        </p:nvPicPr>
        <p:blipFill>
          <a:blip r:embed="rId3"/>
          <a:stretch>
            <a:fillRect/>
          </a:stretch>
        </p:blipFill>
        <p:spPr>
          <a:xfrm rot="1586004">
            <a:off x="391931" y="248084"/>
            <a:ext cx="1002575" cy="1249966"/>
          </a:xfrm>
        </p:spPr>
      </p:pic>
      <p:pic>
        <p:nvPicPr>
          <p:cNvPr id="13" name="Grafik 12">
            <a:extLst>
              <a:ext uri="{FF2B5EF4-FFF2-40B4-BE49-F238E27FC236}">
                <a16:creationId xmlns:a16="http://schemas.microsoft.com/office/drawing/2014/main" id="{D918FADA-0A05-142B-A0CA-06D5683FEEBC}"/>
              </a:ext>
            </a:extLst>
          </p:cNvPr>
          <p:cNvPicPr>
            <a:picLocks noChangeAspect="1"/>
          </p:cNvPicPr>
          <p:nvPr/>
        </p:nvPicPr>
        <p:blipFill rotWithShape="1">
          <a:blip r:embed="rId4">
            <a:extLst>
              <a:ext uri="{28A0092B-C50C-407E-A947-70E740481C1C}">
                <a14:useLocalDpi xmlns:a14="http://schemas.microsoft.com/office/drawing/2010/main" val="0"/>
              </a:ext>
            </a:extLst>
          </a:blip>
          <a:srcRect l="23440" t="41148" b="42222"/>
          <a:stretch/>
        </p:blipFill>
        <p:spPr>
          <a:xfrm>
            <a:off x="166123" y="-38230"/>
            <a:ext cx="5451335" cy="3223923"/>
          </a:xfrm>
          <a:prstGeom prst="rect">
            <a:avLst/>
          </a:prstGeom>
        </p:spPr>
      </p:pic>
      <p:sp>
        <p:nvSpPr>
          <p:cNvPr id="15" name="Textfeld 14">
            <a:extLst>
              <a:ext uri="{FF2B5EF4-FFF2-40B4-BE49-F238E27FC236}">
                <a16:creationId xmlns:a16="http://schemas.microsoft.com/office/drawing/2014/main" id="{F16174C3-9111-F8AD-BCD7-E67811BFF10F}"/>
              </a:ext>
            </a:extLst>
          </p:cNvPr>
          <p:cNvSpPr txBox="1"/>
          <p:nvPr/>
        </p:nvSpPr>
        <p:spPr>
          <a:xfrm>
            <a:off x="1926462" y="1055697"/>
            <a:ext cx="3070185" cy="1200329"/>
          </a:xfrm>
          <a:prstGeom prst="rect">
            <a:avLst/>
          </a:prstGeom>
          <a:noFill/>
        </p:spPr>
        <p:txBody>
          <a:bodyPr wrap="square">
            <a:spAutoFit/>
          </a:bodyPr>
          <a:lstStyle/>
          <a:p>
            <a:pPr algn="ctr"/>
            <a:r>
              <a:rPr lang="de-DE" sz="3600" dirty="0">
                <a:solidFill>
                  <a:schemeClr val="bg1"/>
                </a:solidFill>
              </a:rPr>
              <a:t>Was ist eine Katze?</a:t>
            </a:r>
          </a:p>
        </p:txBody>
      </p:sp>
      <p:pic>
        <p:nvPicPr>
          <p:cNvPr id="17" name="Grafik 16" descr="Katze mit einfarbiger Füllung">
            <a:extLst>
              <a:ext uri="{FF2B5EF4-FFF2-40B4-BE49-F238E27FC236}">
                <a16:creationId xmlns:a16="http://schemas.microsoft.com/office/drawing/2014/main" id="{12B5F310-4A65-3587-0FE2-613E981BAFD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201856" y="1230050"/>
            <a:ext cx="4884516" cy="4884516"/>
          </a:xfrm>
          <a:prstGeom prst="rect">
            <a:avLst/>
          </a:prstGeom>
        </p:spPr>
      </p:pic>
    </p:spTree>
    <p:extLst>
      <p:ext uri="{BB962C8B-B14F-4D97-AF65-F5344CB8AC3E}">
        <p14:creationId xmlns:p14="http://schemas.microsoft.com/office/powerpoint/2010/main" val="9983528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0">
            <a:extLst>
              <a:ext uri="{FF2B5EF4-FFF2-40B4-BE49-F238E27FC236}">
                <a16:creationId xmlns:a16="http://schemas.microsoft.com/office/drawing/2014/main" id="{F95A3E50-B588-3A49-0AAE-AB4D39AACF2C}"/>
              </a:ext>
            </a:extLst>
          </p:cNvPr>
          <p:cNvSpPr txBox="1">
            <a:spLocks/>
          </p:cNvSpPr>
          <p:nvPr/>
        </p:nvSpPr>
        <p:spPr>
          <a:xfrm>
            <a:off x="1047025" y="1223649"/>
            <a:ext cx="10515600" cy="1325559"/>
          </a:xfrm>
        </p:spPr>
        <p:txBody>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Arial" charset="0"/>
              </a:defRPr>
            </a:lvl2pPr>
            <a:lvl3pPr algn="l" rtl="0" eaLnBrk="0" fontAlgn="base" hangingPunct="0">
              <a:spcBef>
                <a:spcPct val="0"/>
              </a:spcBef>
              <a:spcAft>
                <a:spcPct val="0"/>
              </a:spcAft>
              <a:defRPr sz="3200" b="1">
                <a:solidFill>
                  <a:schemeClr val="tx2"/>
                </a:solidFill>
                <a:latin typeface="Arial" charset="0"/>
              </a:defRPr>
            </a:lvl3pPr>
            <a:lvl4pPr algn="l" rtl="0" eaLnBrk="0" fontAlgn="base" hangingPunct="0">
              <a:spcBef>
                <a:spcPct val="0"/>
              </a:spcBef>
              <a:spcAft>
                <a:spcPct val="0"/>
              </a:spcAft>
              <a:defRPr sz="3200" b="1">
                <a:solidFill>
                  <a:schemeClr val="tx2"/>
                </a:solidFill>
                <a:latin typeface="Arial" charset="0"/>
              </a:defRPr>
            </a:lvl4pPr>
            <a:lvl5pPr algn="l" rtl="0" eaLnBrk="0" fontAlgn="base" hangingPunct="0">
              <a:spcBef>
                <a:spcPct val="0"/>
              </a:spcBef>
              <a:spcAft>
                <a:spcPct val="0"/>
              </a:spcAft>
              <a:defRPr sz="3200" b="1">
                <a:solidFill>
                  <a:schemeClr val="tx2"/>
                </a:solidFill>
                <a:latin typeface="Arial" charset="0"/>
              </a:defRPr>
            </a:lvl5pPr>
            <a:lvl6pPr marL="609585" algn="l" rtl="0" eaLnBrk="1" fontAlgn="base" hangingPunct="1">
              <a:spcBef>
                <a:spcPct val="0"/>
              </a:spcBef>
              <a:spcAft>
                <a:spcPct val="0"/>
              </a:spcAft>
              <a:defRPr sz="3200" b="1">
                <a:solidFill>
                  <a:schemeClr val="bg2"/>
                </a:solidFill>
                <a:latin typeface="Arial" charset="0"/>
              </a:defRPr>
            </a:lvl6pPr>
            <a:lvl7pPr marL="1219170" algn="l" rtl="0" eaLnBrk="1" fontAlgn="base" hangingPunct="1">
              <a:spcBef>
                <a:spcPct val="0"/>
              </a:spcBef>
              <a:spcAft>
                <a:spcPct val="0"/>
              </a:spcAft>
              <a:defRPr sz="3200" b="1">
                <a:solidFill>
                  <a:schemeClr val="bg2"/>
                </a:solidFill>
                <a:latin typeface="Arial" charset="0"/>
              </a:defRPr>
            </a:lvl7pPr>
            <a:lvl8pPr marL="1828754" algn="l" rtl="0" eaLnBrk="1" fontAlgn="base" hangingPunct="1">
              <a:spcBef>
                <a:spcPct val="0"/>
              </a:spcBef>
              <a:spcAft>
                <a:spcPct val="0"/>
              </a:spcAft>
              <a:defRPr sz="3200" b="1">
                <a:solidFill>
                  <a:schemeClr val="bg2"/>
                </a:solidFill>
                <a:latin typeface="Arial" charset="0"/>
              </a:defRPr>
            </a:lvl8pPr>
            <a:lvl9pPr marL="2438339" algn="l" rtl="0" eaLnBrk="1" fontAlgn="base" hangingPunct="1">
              <a:spcBef>
                <a:spcPct val="0"/>
              </a:spcBef>
              <a:spcAft>
                <a:spcPct val="0"/>
              </a:spcAft>
              <a:defRPr sz="3200" b="1">
                <a:solidFill>
                  <a:schemeClr val="bg2"/>
                </a:solidFill>
                <a:latin typeface="Arial" charset="0"/>
              </a:defRPr>
            </a:lvl9pPr>
          </a:lstStyle>
          <a:p>
            <a:r>
              <a:rPr lang="de-DE" kern="0" dirty="0">
                <a:ea typeface="Calibri Light"/>
                <a:cs typeface="Calibri Light"/>
              </a:rPr>
              <a:t>Spitze Ohren</a:t>
            </a:r>
            <a:endParaRPr lang="de-DE" kern="0" dirty="0"/>
          </a:p>
        </p:txBody>
      </p:sp>
      <p:pic>
        <p:nvPicPr>
          <p:cNvPr id="3" name="Grafik 2" descr="Ein Bild, das Säugetier, draußen, Himmel, Canis enthält.&#10;&#10;KI-generierte Inhalte können fehlerhaft sein.">
            <a:extLst>
              <a:ext uri="{FF2B5EF4-FFF2-40B4-BE49-F238E27FC236}">
                <a16:creationId xmlns:a16="http://schemas.microsoft.com/office/drawing/2014/main" id="{46B85360-3CD3-CE19-424D-698736140665}"/>
              </a:ext>
            </a:extLst>
          </p:cNvPr>
          <p:cNvPicPr>
            <a:picLocks noChangeAspect="1"/>
          </p:cNvPicPr>
          <p:nvPr/>
        </p:nvPicPr>
        <p:blipFill rotWithShape="1">
          <a:blip r:embed="rId3"/>
          <a:srcRect l="36201" t="2151" r="31234" b="41887"/>
          <a:stretch>
            <a:fillRect/>
          </a:stretch>
        </p:blipFill>
        <p:spPr>
          <a:xfrm>
            <a:off x="4395739" y="2126283"/>
            <a:ext cx="2823498" cy="3157027"/>
          </a:xfrm>
          <a:prstGeom prst="rect">
            <a:avLst/>
          </a:prstGeom>
        </p:spPr>
      </p:pic>
      <p:pic>
        <p:nvPicPr>
          <p:cNvPr id="8" name="Grafik 7" descr="Ein Bild, das Säugetier, Katze, Kleine bis mittelgroße Katzen, Schnurrhaare enthält.&#10;&#10;KI-generierte Inhalte können fehlerhaft sein.">
            <a:extLst>
              <a:ext uri="{FF2B5EF4-FFF2-40B4-BE49-F238E27FC236}">
                <a16:creationId xmlns:a16="http://schemas.microsoft.com/office/drawing/2014/main" id="{B4E72A45-9A1F-9471-9BAC-6421AFCD1579}"/>
              </a:ext>
            </a:extLst>
          </p:cNvPr>
          <p:cNvPicPr>
            <a:picLocks noChangeAspect="1"/>
          </p:cNvPicPr>
          <p:nvPr/>
        </p:nvPicPr>
        <p:blipFill rotWithShape="1">
          <a:blip r:embed="rId4"/>
          <a:srcRect l="1120" r="1120"/>
          <a:stretch/>
        </p:blipFill>
        <p:spPr>
          <a:xfrm>
            <a:off x="1248434" y="2129869"/>
            <a:ext cx="2465408" cy="3152085"/>
          </a:xfrm>
          <a:prstGeom prst="rect">
            <a:avLst/>
          </a:prstGeom>
        </p:spPr>
      </p:pic>
      <p:pic>
        <p:nvPicPr>
          <p:cNvPr id="10" name="Grafik 9" descr="Ein Bild, das Säugetier, Katze, Schnurrhaare, Kleine bis mittelgroße Katzen enthält.&#10;&#10;KI-generierte Inhalte können fehlerhaft sein.">
            <a:extLst>
              <a:ext uri="{FF2B5EF4-FFF2-40B4-BE49-F238E27FC236}">
                <a16:creationId xmlns:a16="http://schemas.microsoft.com/office/drawing/2014/main" id="{88BB1D3A-FED2-E2BD-CD30-4F720C0D4519}"/>
              </a:ext>
            </a:extLst>
          </p:cNvPr>
          <p:cNvPicPr>
            <a:picLocks noChangeAspect="1"/>
          </p:cNvPicPr>
          <p:nvPr/>
        </p:nvPicPr>
        <p:blipFill rotWithShape="1">
          <a:blip r:embed="rId5"/>
          <a:srcRect l="-1569" t="6698" r="1416" b="3347"/>
          <a:stretch>
            <a:fillRect/>
          </a:stretch>
        </p:blipFill>
        <p:spPr>
          <a:xfrm>
            <a:off x="7694947" y="2127001"/>
            <a:ext cx="3038872" cy="3159091"/>
          </a:xfrm>
          <a:prstGeom prst="rect">
            <a:avLst/>
          </a:prstGeom>
        </p:spPr>
      </p:pic>
      <mc:AlternateContent xmlns:mc="http://schemas.openxmlformats.org/markup-compatibility/2006" xmlns:p14="http://schemas.microsoft.com/office/powerpoint/2010/main">
        <mc:Choice Requires="p14">
          <p:contentPart p14:bwMode="auto" r:id="rId6">
            <p14:nvContentPartPr>
              <p14:cNvPr id="16" name="Freihand 15">
                <a:extLst>
                  <a:ext uri="{FF2B5EF4-FFF2-40B4-BE49-F238E27FC236}">
                    <a16:creationId xmlns:a16="http://schemas.microsoft.com/office/drawing/2014/main" id="{E5F42DB2-ED84-0CCE-7DBF-0E052C9A1B1F}"/>
                  </a:ext>
                </a:extLst>
              </p14:cNvPr>
              <p14:cNvContentPartPr/>
              <p14:nvPr/>
            </p14:nvContentPartPr>
            <p14:xfrm>
              <a:off x="1498124" y="2535539"/>
              <a:ext cx="688949" cy="355576"/>
            </p14:xfrm>
          </p:contentPart>
        </mc:Choice>
        <mc:Fallback xmlns="">
          <p:pic>
            <p:nvPicPr>
              <p:cNvPr id="16" name="Freihand 15">
                <a:extLst>
                  <a:ext uri="{FF2B5EF4-FFF2-40B4-BE49-F238E27FC236}">
                    <a16:creationId xmlns:a16="http://schemas.microsoft.com/office/drawing/2014/main" id="{E5F42DB2-ED84-0CCE-7DBF-0E052C9A1B1F}"/>
                  </a:ext>
                </a:extLst>
              </p:cNvPr>
              <p:cNvPicPr/>
              <p:nvPr/>
            </p:nvPicPr>
            <p:blipFill>
              <a:blip r:embed="rId7"/>
              <a:stretch>
                <a:fillRect/>
              </a:stretch>
            </p:blipFill>
            <p:spPr>
              <a:xfrm>
                <a:off x="1462148" y="2499550"/>
                <a:ext cx="760542" cy="427195"/>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7" name="Freihand 16">
                <a:extLst>
                  <a:ext uri="{FF2B5EF4-FFF2-40B4-BE49-F238E27FC236}">
                    <a16:creationId xmlns:a16="http://schemas.microsoft.com/office/drawing/2014/main" id="{0F9E717C-8732-9AFC-A005-F14B10F2B602}"/>
                  </a:ext>
                </a:extLst>
              </p14:cNvPr>
              <p14:cNvContentPartPr/>
              <p14:nvPr/>
            </p14:nvContentPartPr>
            <p14:xfrm>
              <a:off x="5180718" y="2577501"/>
              <a:ext cx="318953" cy="449921"/>
            </p14:xfrm>
          </p:contentPart>
        </mc:Choice>
        <mc:Fallback xmlns="">
          <p:pic>
            <p:nvPicPr>
              <p:cNvPr id="17" name="Freihand 16">
                <a:extLst>
                  <a:ext uri="{FF2B5EF4-FFF2-40B4-BE49-F238E27FC236}">
                    <a16:creationId xmlns:a16="http://schemas.microsoft.com/office/drawing/2014/main" id="{0F9E717C-8732-9AFC-A005-F14B10F2B602}"/>
                  </a:ext>
                </a:extLst>
              </p:cNvPr>
              <p:cNvPicPr/>
              <p:nvPr/>
            </p:nvPicPr>
            <p:blipFill>
              <a:blip r:embed="rId9"/>
              <a:stretch>
                <a:fillRect/>
              </a:stretch>
            </p:blipFill>
            <p:spPr>
              <a:xfrm>
                <a:off x="5144719" y="2541479"/>
                <a:ext cx="390591" cy="521606"/>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9" name="Freihand 18">
                <a:extLst>
                  <a:ext uri="{FF2B5EF4-FFF2-40B4-BE49-F238E27FC236}">
                    <a16:creationId xmlns:a16="http://schemas.microsoft.com/office/drawing/2014/main" id="{737AE2FD-DAB8-B7E5-0E7B-29D18540A4CC}"/>
                  </a:ext>
                </a:extLst>
              </p14:cNvPr>
              <p14:cNvContentPartPr/>
              <p14:nvPr/>
            </p14:nvContentPartPr>
            <p14:xfrm>
              <a:off x="1468684" y="2541273"/>
              <a:ext cx="17640" cy="994320"/>
            </p14:xfrm>
          </p:contentPart>
        </mc:Choice>
        <mc:Fallback xmlns="">
          <p:pic>
            <p:nvPicPr>
              <p:cNvPr id="19" name="Freihand 18">
                <a:extLst>
                  <a:ext uri="{FF2B5EF4-FFF2-40B4-BE49-F238E27FC236}">
                    <a16:creationId xmlns:a16="http://schemas.microsoft.com/office/drawing/2014/main" id="{737AE2FD-DAB8-B7E5-0E7B-29D18540A4CC}"/>
                  </a:ext>
                </a:extLst>
              </p:cNvPr>
              <p:cNvPicPr/>
              <p:nvPr/>
            </p:nvPicPr>
            <p:blipFill>
              <a:blip r:embed="rId11"/>
              <a:stretch>
                <a:fillRect/>
              </a:stretch>
            </p:blipFill>
            <p:spPr>
              <a:xfrm>
                <a:off x="1432684" y="2505260"/>
                <a:ext cx="89280" cy="1065986"/>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0" name="Freihand 19">
                <a:extLst>
                  <a:ext uri="{FF2B5EF4-FFF2-40B4-BE49-F238E27FC236}">
                    <a16:creationId xmlns:a16="http://schemas.microsoft.com/office/drawing/2014/main" id="{3FA73DB8-4409-D038-A790-ED355FF8238E}"/>
                  </a:ext>
                </a:extLst>
              </p14:cNvPr>
              <p14:cNvContentPartPr/>
              <p14:nvPr/>
            </p14:nvContentPartPr>
            <p14:xfrm rot="1080000">
              <a:off x="5012258" y="2623047"/>
              <a:ext cx="77531" cy="679665"/>
            </p14:xfrm>
          </p:contentPart>
        </mc:Choice>
        <mc:Fallback xmlns="">
          <p:pic>
            <p:nvPicPr>
              <p:cNvPr id="20" name="Freihand 19">
                <a:extLst>
                  <a:ext uri="{FF2B5EF4-FFF2-40B4-BE49-F238E27FC236}">
                    <a16:creationId xmlns:a16="http://schemas.microsoft.com/office/drawing/2014/main" id="{3FA73DB8-4409-D038-A790-ED355FF8238E}"/>
                  </a:ext>
                </a:extLst>
              </p:cNvPr>
              <p:cNvPicPr/>
              <p:nvPr/>
            </p:nvPicPr>
            <p:blipFill>
              <a:blip r:embed="rId13"/>
              <a:stretch>
                <a:fillRect/>
              </a:stretch>
            </p:blipFill>
            <p:spPr>
              <a:xfrm rot="1080000">
                <a:off x="4975687" y="2587048"/>
                <a:ext cx="150308" cy="751303"/>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5" name="Freihand 24">
                <a:extLst>
                  <a:ext uri="{FF2B5EF4-FFF2-40B4-BE49-F238E27FC236}">
                    <a16:creationId xmlns:a16="http://schemas.microsoft.com/office/drawing/2014/main" id="{2169478F-5F0C-63F7-41E2-5F275F997BC6}"/>
                  </a:ext>
                </a:extLst>
              </p14:cNvPr>
              <p14:cNvContentPartPr/>
              <p14:nvPr/>
            </p14:nvContentPartPr>
            <p14:xfrm>
              <a:off x="2836646" y="2316011"/>
              <a:ext cx="532080" cy="532080"/>
            </p14:xfrm>
          </p:contentPart>
        </mc:Choice>
        <mc:Fallback xmlns="">
          <p:pic>
            <p:nvPicPr>
              <p:cNvPr id="25" name="Freihand 24">
                <a:extLst>
                  <a:ext uri="{FF2B5EF4-FFF2-40B4-BE49-F238E27FC236}">
                    <a16:creationId xmlns:a16="http://schemas.microsoft.com/office/drawing/2014/main" id="{2169478F-5F0C-63F7-41E2-5F275F997BC6}"/>
                  </a:ext>
                </a:extLst>
              </p:cNvPr>
              <p:cNvPicPr/>
              <p:nvPr/>
            </p:nvPicPr>
            <p:blipFill>
              <a:blip r:embed="rId15"/>
              <a:stretch>
                <a:fillRect/>
              </a:stretch>
            </p:blipFill>
            <p:spPr>
              <a:xfrm>
                <a:off x="2800646" y="2280011"/>
                <a:ext cx="603720" cy="6037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6" name="Freihand 25">
                <a:extLst>
                  <a:ext uri="{FF2B5EF4-FFF2-40B4-BE49-F238E27FC236}">
                    <a16:creationId xmlns:a16="http://schemas.microsoft.com/office/drawing/2014/main" id="{F3276CC9-8308-7EB4-FFD4-3FF69B389191}"/>
                  </a:ext>
                </a:extLst>
              </p14:cNvPr>
              <p14:cNvContentPartPr/>
              <p14:nvPr/>
            </p14:nvContentPartPr>
            <p14:xfrm rot="360000">
              <a:off x="5831712" y="2596818"/>
              <a:ext cx="325184" cy="416486"/>
            </p14:xfrm>
          </p:contentPart>
        </mc:Choice>
        <mc:Fallback xmlns="">
          <p:pic>
            <p:nvPicPr>
              <p:cNvPr id="26" name="Freihand 25">
                <a:extLst>
                  <a:ext uri="{FF2B5EF4-FFF2-40B4-BE49-F238E27FC236}">
                    <a16:creationId xmlns:a16="http://schemas.microsoft.com/office/drawing/2014/main" id="{F3276CC9-8308-7EB4-FFD4-3FF69B389191}"/>
                  </a:ext>
                </a:extLst>
              </p:cNvPr>
              <p:cNvPicPr/>
              <p:nvPr/>
            </p:nvPicPr>
            <p:blipFill>
              <a:blip r:embed="rId17"/>
              <a:stretch>
                <a:fillRect/>
              </a:stretch>
            </p:blipFill>
            <p:spPr>
              <a:xfrm rot="360000">
                <a:off x="5795700" y="2560821"/>
                <a:ext cx="396847" cy="488120"/>
              </a:xfrm>
              <a:prstGeom prst="rect">
                <a:avLst/>
              </a:prstGeom>
            </p:spPr>
          </p:pic>
        </mc:Fallback>
      </mc:AlternateContent>
      <p:grpSp>
        <p:nvGrpSpPr>
          <p:cNvPr id="29" name="Gruppieren 28">
            <a:extLst>
              <a:ext uri="{FF2B5EF4-FFF2-40B4-BE49-F238E27FC236}">
                <a16:creationId xmlns:a16="http://schemas.microsoft.com/office/drawing/2014/main" id="{1A6EF9F5-2E97-A0F7-8B12-86313859A772}"/>
              </a:ext>
            </a:extLst>
          </p:cNvPr>
          <p:cNvGrpSpPr/>
          <p:nvPr/>
        </p:nvGrpSpPr>
        <p:grpSpPr>
          <a:xfrm rot="600000">
            <a:off x="6119765" y="2631776"/>
            <a:ext cx="118327" cy="776918"/>
            <a:chOff x="5892731" y="2200548"/>
            <a:chExt cx="332640" cy="1086480"/>
          </a:xfrm>
        </p:grpSpPr>
        <mc:AlternateContent xmlns:mc="http://schemas.openxmlformats.org/markup-compatibility/2006" xmlns:p14="http://schemas.microsoft.com/office/powerpoint/2010/main">
          <mc:Choice Requires="p14">
            <p:contentPart p14:bwMode="auto" r:id="rId18">
              <p14:nvContentPartPr>
                <p14:cNvPr id="27" name="Freihand 26">
                  <a:extLst>
                    <a:ext uri="{FF2B5EF4-FFF2-40B4-BE49-F238E27FC236}">
                      <a16:creationId xmlns:a16="http://schemas.microsoft.com/office/drawing/2014/main" id="{8060E814-9B07-4D24-744B-5B38C71E4781}"/>
                    </a:ext>
                  </a:extLst>
                </p14:cNvPr>
                <p14:cNvContentPartPr/>
                <p14:nvPr/>
              </p14:nvContentPartPr>
              <p14:xfrm>
                <a:off x="5902451" y="2232228"/>
                <a:ext cx="322920" cy="1054800"/>
              </p14:xfrm>
            </p:contentPart>
          </mc:Choice>
          <mc:Fallback xmlns="">
            <p:pic>
              <p:nvPicPr>
                <p:cNvPr id="27" name="Freihand 26">
                  <a:extLst>
                    <a:ext uri="{FF2B5EF4-FFF2-40B4-BE49-F238E27FC236}">
                      <a16:creationId xmlns:a16="http://schemas.microsoft.com/office/drawing/2014/main" id="{8060E814-9B07-4D24-744B-5B38C71E4781}"/>
                    </a:ext>
                  </a:extLst>
                </p:cNvPr>
                <p:cNvPicPr/>
                <p:nvPr/>
              </p:nvPicPr>
              <p:blipFill>
                <a:blip r:embed="rId19"/>
                <a:stretch>
                  <a:fillRect/>
                </a:stretch>
              </p:blipFill>
              <p:spPr>
                <a:xfrm>
                  <a:off x="5866811" y="2196588"/>
                  <a:ext cx="394560" cy="112644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8" name="Freihand 27">
                  <a:extLst>
                    <a:ext uri="{FF2B5EF4-FFF2-40B4-BE49-F238E27FC236}">
                      <a16:creationId xmlns:a16="http://schemas.microsoft.com/office/drawing/2014/main" id="{BBA56689-8B54-2850-346F-601D3F92F09E}"/>
                    </a:ext>
                  </a:extLst>
                </p14:cNvPr>
                <p14:cNvContentPartPr/>
                <p14:nvPr/>
              </p14:nvContentPartPr>
              <p14:xfrm>
                <a:off x="5892731" y="2200548"/>
                <a:ext cx="3240" cy="10080"/>
              </p14:xfrm>
            </p:contentPart>
          </mc:Choice>
          <mc:Fallback xmlns="">
            <p:pic>
              <p:nvPicPr>
                <p:cNvPr id="28" name="Freihand 27">
                  <a:extLst>
                    <a:ext uri="{FF2B5EF4-FFF2-40B4-BE49-F238E27FC236}">
                      <a16:creationId xmlns:a16="http://schemas.microsoft.com/office/drawing/2014/main" id="{BBA56689-8B54-2850-346F-601D3F92F09E}"/>
                    </a:ext>
                  </a:extLst>
                </p:cNvPr>
                <p:cNvPicPr/>
                <p:nvPr/>
              </p:nvPicPr>
              <p:blipFill>
                <a:blip r:embed="rId21"/>
                <a:stretch>
                  <a:fillRect/>
                </a:stretch>
              </p:blipFill>
              <p:spPr>
                <a:xfrm>
                  <a:off x="5856731" y="2164548"/>
                  <a:ext cx="74880" cy="817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2">
            <p14:nvContentPartPr>
              <p14:cNvPr id="30" name="Freihand 29">
                <a:extLst>
                  <a:ext uri="{FF2B5EF4-FFF2-40B4-BE49-F238E27FC236}">
                    <a16:creationId xmlns:a16="http://schemas.microsoft.com/office/drawing/2014/main" id="{35661128-0F5D-5930-BC9A-9CF2E862A1F9}"/>
                  </a:ext>
                </a:extLst>
              </p14:cNvPr>
              <p14:cNvContentPartPr/>
              <p14:nvPr/>
            </p14:nvContentPartPr>
            <p14:xfrm>
              <a:off x="3374055" y="2397265"/>
              <a:ext cx="30600" cy="864360"/>
            </p14:xfrm>
          </p:contentPart>
        </mc:Choice>
        <mc:Fallback xmlns="">
          <p:pic>
            <p:nvPicPr>
              <p:cNvPr id="30" name="Freihand 29">
                <a:extLst>
                  <a:ext uri="{FF2B5EF4-FFF2-40B4-BE49-F238E27FC236}">
                    <a16:creationId xmlns:a16="http://schemas.microsoft.com/office/drawing/2014/main" id="{35661128-0F5D-5930-BC9A-9CF2E862A1F9}"/>
                  </a:ext>
                </a:extLst>
              </p:cNvPr>
              <p:cNvPicPr/>
              <p:nvPr/>
            </p:nvPicPr>
            <p:blipFill>
              <a:blip r:embed="rId23"/>
              <a:stretch>
                <a:fillRect/>
              </a:stretch>
            </p:blipFill>
            <p:spPr>
              <a:xfrm>
                <a:off x="3338055" y="2361265"/>
                <a:ext cx="102240" cy="936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1" name="Freihand 30">
                <a:extLst>
                  <a:ext uri="{FF2B5EF4-FFF2-40B4-BE49-F238E27FC236}">
                    <a16:creationId xmlns:a16="http://schemas.microsoft.com/office/drawing/2014/main" id="{94DEF965-C76A-E02E-7571-CBA6C5E34F0C}"/>
                  </a:ext>
                </a:extLst>
              </p14:cNvPr>
              <p14:cNvContentPartPr/>
              <p14:nvPr/>
            </p14:nvContentPartPr>
            <p14:xfrm>
              <a:off x="8053234" y="2270452"/>
              <a:ext cx="853920" cy="135360"/>
            </p14:xfrm>
          </p:contentPart>
        </mc:Choice>
        <mc:Fallback xmlns="">
          <p:pic>
            <p:nvPicPr>
              <p:cNvPr id="31" name="Freihand 30">
                <a:extLst>
                  <a:ext uri="{FF2B5EF4-FFF2-40B4-BE49-F238E27FC236}">
                    <a16:creationId xmlns:a16="http://schemas.microsoft.com/office/drawing/2014/main" id="{94DEF965-C76A-E02E-7571-CBA6C5E34F0C}"/>
                  </a:ext>
                </a:extLst>
              </p:cNvPr>
              <p:cNvPicPr/>
              <p:nvPr/>
            </p:nvPicPr>
            <p:blipFill>
              <a:blip r:embed="rId25"/>
              <a:stretch>
                <a:fillRect/>
              </a:stretch>
            </p:blipFill>
            <p:spPr>
              <a:xfrm>
                <a:off x="8017234" y="2234452"/>
                <a:ext cx="925560" cy="2070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32" name="Freihand 31">
                <a:extLst>
                  <a:ext uri="{FF2B5EF4-FFF2-40B4-BE49-F238E27FC236}">
                    <a16:creationId xmlns:a16="http://schemas.microsoft.com/office/drawing/2014/main" id="{C222E29C-5C9B-A0A9-8EC2-8529CF11C763}"/>
                  </a:ext>
                </a:extLst>
              </p14:cNvPr>
              <p14:cNvContentPartPr/>
              <p14:nvPr/>
            </p14:nvContentPartPr>
            <p14:xfrm>
              <a:off x="9629542" y="2262197"/>
              <a:ext cx="852251" cy="54530"/>
            </p14:xfrm>
          </p:contentPart>
        </mc:Choice>
        <mc:Fallback xmlns="">
          <p:pic>
            <p:nvPicPr>
              <p:cNvPr id="32" name="Freihand 31">
                <a:extLst>
                  <a:ext uri="{FF2B5EF4-FFF2-40B4-BE49-F238E27FC236}">
                    <a16:creationId xmlns:a16="http://schemas.microsoft.com/office/drawing/2014/main" id="{C222E29C-5C9B-A0A9-8EC2-8529CF11C763}"/>
                  </a:ext>
                </a:extLst>
              </p:cNvPr>
              <p:cNvPicPr/>
              <p:nvPr/>
            </p:nvPicPr>
            <p:blipFill>
              <a:blip r:embed="rId27"/>
              <a:stretch>
                <a:fillRect/>
              </a:stretch>
            </p:blipFill>
            <p:spPr>
              <a:xfrm>
                <a:off x="9593536" y="2226322"/>
                <a:ext cx="923902" cy="125921"/>
              </a:xfrm>
              <a:prstGeom prst="rect">
                <a:avLst/>
              </a:prstGeom>
            </p:spPr>
          </p:pic>
        </mc:Fallback>
      </mc:AlternateContent>
      <p:sp>
        <p:nvSpPr>
          <p:cNvPr id="2" name="Textfeld 1">
            <a:extLst>
              <a:ext uri="{FF2B5EF4-FFF2-40B4-BE49-F238E27FC236}">
                <a16:creationId xmlns:a16="http://schemas.microsoft.com/office/drawing/2014/main" id="{1D9B1503-98CF-50C8-CEF8-ECF84A900862}"/>
              </a:ext>
            </a:extLst>
          </p:cNvPr>
          <p:cNvSpPr txBox="1"/>
          <p:nvPr/>
        </p:nvSpPr>
        <p:spPr>
          <a:xfrm>
            <a:off x="758910" y="5740287"/>
            <a:ext cx="887491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de-DE" dirty="0">
                <a:cs typeface="Arial"/>
              </a:rPr>
              <a:t>Blauäugige Katze, Frank Schulenburg, </a:t>
            </a:r>
            <a:r>
              <a:rPr lang="de-DE" dirty="0">
                <a:cs typeface="Arial"/>
                <a:hlinkClick r:id="rId28"/>
              </a:rPr>
              <a:t>CC BY SA 4.0</a:t>
            </a:r>
            <a:r>
              <a:rPr lang="de-DE" dirty="0">
                <a:cs typeface="Arial"/>
              </a:rPr>
              <a:t>, </a:t>
            </a:r>
            <a:r>
              <a:rPr lang="de-DE" dirty="0">
                <a:ea typeface="+mn-lt"/>
                <a:cs typeface="+mn-lt"/>
              </a:rPr>
              <a:t>via </a:t>
            </a:r>
            <a:r>
              <a:rPr lang="de-DE" dirty="0">
                <a:ea typeface="+mn-lt"/>
                <a:cs typeface="+mn-lt"/>
                <a:hlinkClick r:id="rId29"/>
              </a:rPr>
              <a:t>Wikimedia</a:t>
            </a:r>
          </a:p>
          <a:p>
            <a:pPr marL="342900" indent="-342900">
              <a:buAutoNum type="arabicPeriod"/>
            </a:pPr>
            <a:r>
              <a:rPr lang="de-DE" dirty="0">
                <a:cs typeface="Arial"/>
              </a:rPr>
              <a:t>Akita Inu, </a:t>
            </a:r>
            <a:r>
              <a:rPr lang="de-DE" err="1">
                <a:cs typeface="Arial"/>
              </a:rPr>
              <a:t>Biser</a:t>
            </a:r>
            <a:r>
              <a:rPr lang="de-DE" dirty="0">
                <a:cs typeface="Arial"/>
              </a:rPr>
              <a:t> </a:t>
            </a:r>
            <a:r>
              <a:rPr lang="de-DE" err="1">
                <a:cs typeface="Arial"/>
              </a:rPr>
              <a:t>Yanes</a:t>
            </a:r>
            <a:r>
              <a:rPr lang="de-DE" dirty="0">
                <a:cs typeface="Arial"/>
              </a:rPr>
              <a:t>, </a:t>
            </a:r>
            <a:r>
              <a:rPr lang="de-DE" dirty="0">
                <a:cs typeface="Arial"/>
                <a:hlinkClick r:id="rId28"/>
              </a:rPr>
              <a:t>CC BY SA 4.0</a:t>
            </a:r>
            <a:r>
              <a:rPr lang="de-DE" dirty="0">
                <a:cs typeface="Arial"/>
              </a:rPr>
              <a:t>, via </a:t>
            </a:r>
            <a:r>
              <a:rPr lang="de-DE" dirty="0">
                <a:cs typeface="Arial"/>
                <a:hlinkClick r:id="rId30"/>
              </a:rPr>
              <a:t>Wikimedia</a:t>
            </a:r>
          </a:p>
          <a:p>
            <a:pPr marL="342900" indent="-342900">
              <a:buAutoNum type="arabicPeriod"/>
            </a:pPr>
            <a:r>
              <a:rPr lang="de-DE" dirty="0">
                <a:cs typeface="Arial"/>
              </a:rPr>
              <a:t>Katze Luns, </a:t>
            </a:r>
            <a:r>
              <a:rPr lang="de-DE" dirty="0" err="1">
                <a:cs typeface="Arial"/>
              </a:rPr>
              <a:t>AlexxPhoto</a:t>
            </a:r>
            <a:r>
              <a:rPr lang="de-DE" dirty="0">
                <a:cs typeface="Arial"/>
              </a:rPr>
              <a:t>, </a:t>
            </a:r>
            <a:r>
              <a:rPr lang="de-DE" dirty="0">
                <a:cs typeface="Arial"/>
                <a:hlinkClick r:id="rId28"/>
              </a:rPr>
              <a:t>CC BY SA 4.0</a:t>
            </a:r>
            <a:r>
              <a:rPr lang="de-DE" dirty="0">
                <a:cs typeface="Arial"/>
              </a:rPr>
              <a:t>, via </a:t>
            </a:r>
            <a:r>
              <a:rPr lang="de-DE" dirty="0">
                <a:cs typeface="Arial"/>
                <a:hlinkClick r:id="rId31"/>
              </a:rPr>
              <a:t>Wikimedia</a:t>
            </a:r>
            <a:endParaRPr lang="en-US">
              <a:latin typeface="Calibri"/>
              <a:ea typeface="Calibri"/>
              <a:cs typeface="Calibri"/>
              <a:hlinkClick r:id="rId31"/>
            </a:endParaRPr>
          </a:p>
          <a:p>
            <a:pPr marL="342900" indent="-342900">
              <a:buAutoNum type="arabicPeriod"/>
            </a:pPr>
            <a:endParaRPr lang="de-DE" dirty="0">
              <a:cs typeface="Arial"/>
            </a:endParaRPr>
          </a:p>
        </p:txBody>
      </p:sp>
    </p:spTree>
    <p:extLst>
      <p:ext uri="{BB962C8B-B14F-4D97-AF65-F5344CB8AC3E}">
        <p14:creationId xmlns:p14="http://schemas.microsoft.com/office/powerpoint/2010/main" val="493963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FF2169-F717-7736-624F-89B700DB17BD}"/>
            </a:ext>
          </a:extLst>
        </p:cNvPr>
        <p:cNvGrpSpPr/>
        <p:nvPr/>
      </p:nvGrpSpPr>
      <p:grpSpPr>
        <a:xfrm>
          <a:off x="0" y="0"/>
          <a:ext cx="0" cy="0"/>
          <a:chOff x="0" y="0"/>
          <a:chExt cx="0" cy="0"/>
        </a:xfrm>
      </p:grpSpPr>
      <p:sp>
        <p:nvSpPr>
          <p:cNvPr id="6" name="Pfeil: nach rechts 11">
            <a:extLst>
              <a:ext uri="{FF2B5EF4-FFF2-40B4-BE49-F238E27FC236}">
                <a16:creationId xmlns:a16="http://schemas.microsoft.com/office/drawing/2014/main" id="{2E294A03-8708-B567-7A73-FC9817E78730}"/>
              </a:ext>
            </a:extLst>
          </p:cNvPr>
          <p:cNvSpPr/>
          <p:nvPr/>
        </p:nvSpPr>
        <p:spPr>
          <a:xfrm>
            <a:off x="4570811" y="1834922"/>
            <a:ext cx="3050383" cy="800100"/>
          </a:xfrm>
          <a:custGeom>
            <a:avLst>
              <a:gd name="f0" fmla="val 18767"/>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0 f12 1"/>
              <a:gd name="f24" fmla="*/ 0 f13 1"/>
              <a:gd name="f25" fmla="*/ f16 1 f4"/>
              <a:gd name="f26" fmla="*/ 21600 f13 1"/>
              <a:gd name="f27" fmla="*/ f17 1 f4"/>
              <a:gd name="f28" fmla="+- 21600 0 f19"/>
              <a:gd name="f29" fmla="*/ f20 f13 1"/>
              <a:gd name="f30" fmla="*/ f18 f13 1"/>
              <a:gd name="f31" fmla="*/ f19 f12 1"/>
              <a:gd name="f32" fmla="+- f25 0 f3"/>
              <a:gd name="f33" fmla="+- f27 0 f3"/>
              <a:gd name="f34" fmla="*/ f28 f18 1"/>
              <a:gd name="f35" fmla="*/ f34 1 10800"/>
              <a:gd name="f36" fmla="+- f19 f35 0"/>
              <a:gd name="f37" fmla="*/ f36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23" t="f30" r="f37" b="f29"/>
            <a:pathLst>
              <a:path w="21600" h="21600">
                <a:moveTo>
                  <a:pt x="f7" y="f18"/>
                </a:moveTo>
                <a:lnTo>
                  <a:pt x="f19" y="f18"/>
                </a:lnTo>
                <a:lnTo>
                  <a:pt x="f19" y="f7"/>
                </a:lnTo>
                <a:lnTo>
                  <a:pt x="f8" y="f9"/>
                </a:lnTo>
                <a:lnTo>
                  <a:pt x="f19" y="f8"/>
                </a:lnTo>
                <a:lnTo>
                  <a:pt x="f19" y="f20"/>
                </a:lnTo>
                <a:lnTo>
                  <a:pt x="f7" y="f20"/>
                </a:lnTo>
                <a:close/>
              </a:path>
            </a:pathLst>
          </a:custGeom>
          <a:solidFill>
            <a:srgbClr val="548235"/>
          </a:solidFill>
          <a:ln w="12701" cap="flat">
            <a:solidFill>
              <a:schemeClr val="tx1"/>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e-DE" sz="1800" b="0" i="0" u="none" strike="noStrike" kern="1200" cap="none" spc="0" baseline="0">
                <a:solidFill>
                  <a:srgbClr val="FFFFFF"/>
                </a:solidFill>
                <a:uFillTx/>
                <a:latin typeface="Calibri"/>
              </a:rPr>
              <a:t>Algorithmus</a:t>
            </a:r>
          </a:p>
        </p:txBody>
      </p:sp>
      <p:sp>
        <p:nvSpPr>
          <p:cNvPr id="12" name="Ellipse 12">
            <a:extLst>
              <a:ext uri="{FF2B5EF4-FFF2-40B4-BE49-F238E27FC236}">
                <a16:creationId xmlns:a16="http://schemas.microsoft.com/office/drawing/2014/main" id="{5A815A52-F019-D01E-6A55-2B86001FBEEE}"/>
              </a:ext>
            </a:extLst>
          </p:cNvPr>
          <p:cNvSpPr/>
          <p:nvPr/>
        </p:nvSpPr>
        <p:spPr>
          <a:xfrm>
            <a:off x="1323967" y="1592854"/>
            <a:ext cx="2828925" cy="1271582"/>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7C7C7C"/>
          </a:solidFill>
          <a:ln w="12701" cap="flat">
            <a:solidFill>
              <a:schemeClr val="tx1"/>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e-DE" sz="2400" b="0" i="0" u="none" strike="noStrike" kern="1200" cap="none" spc="0" baseline="0">
                <a:solidFill>
                  <a:srgbClr val="FFFFFF"/>
                </a:solidFill>
                <a:uFillTx/>
                <a:latin typeface="Calibri"/>
              </a:rPr>
              <a:t>Input </a:t>
            </a:r>
          </a:p>
        </p:txBody>
      </p:sp>
      <p:sp>
        <p:nvSpPr>
          <p:cNvPr id="13" name="Ellipse 14">
            <a:extLst>
              <a:ext uri="{FF2B5EF4-FFF2-40B4-BE49-F238E27FC236}">
                <a16:creationId xmlns:a16="http://schemas.microsoft.com/office/drawing/2014/main" id="{2D1EDEE2-5B0D-B1E0-CCC8-58BBA5D6653A}"/>
              </a:ext>
            </a:extLst>
          </p:cNvPr>
          <p:cNvSpPr/>
          <p:nvPr/>
        </p:nvSpPr>
        <p:spPr>
          <a:xfrm>
            <a:off x="8039103" y="1599171"/>
            <a:ext cx="2828925" cy="1271582"/>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C55A11"/>
          </a:solidFill>
          <a:ln w="6345" cap="flat">
            <a:solidFill>
              <a:schemeClr val="tx1"/>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e-DE" sz="2400" b="0" i="0" u="none" strike="noStrike" kern="1200" cap="none" spc="0" baseline="0">
                <a:solidFill>
                  <a:srgbClr val="000000"/>
                </a:solidFill>
                <a:uFillTx/>
                <a:latin typeface="Calibri"/>
              </a:rPr>
              <a:t>Output</a:t>
            </a:r>
            <a:r>
              <a:rPr lang="de-DE" sz="1800" b="0" i="0" u="none" strike="noStrike" kern="1200" cap="none" spc="0" baseline="0">
                <a:solidFill>
                  <a:srgbClr val="000000"/>
                </a:solidFill>
                <a:uFillTx/>
                <a:latin typeface="Calibri"/>
              </a:rPr>
              <a:t> </a:t>
            </a:r>
          </a:p>
        </p:txBody>
      </p:sp>
      <p:sp>
        <p:nvSpPr>
          <p:cNvPr id="18" name="Textfeld 17">
            <a:extLst>
              <a:ext uri="{FF2B5EF4-FFF2-40B4-BE49-F238E27FC236}">
                <a16:creationId xmlns:a16="http://schemas.microsoft.com/office/drawing/2014/main" id="{ABCA5FA7-75B2-EB56-A243-3D79E4083956}"/>
              </a:ext>
            </a:extLst>
          </p:cNvPr>
          <p:cNvSpPr txBox="1"/>
          <p:nvPr/>
        </p:nvSpPr>
        <p:spPr>
          <a:xfrm>
            <a:off x="1773670" y="4223984"/>
            <a:ext cx="932133" cy="369332"/>
          </a:xfrm>
          <a:prstGeom prst="rect">
            <a:avLst/>
          </a:prstGeom>
          <a:noFill/>
        </p:spPr>
        <p:txBody>
          <a:bodyPr wrap="square" rtlCol="0">
            <a:spAutoFit/>
          </a:bodyPr>
          <a:lstStyle/>
          <a:p>
            <a:r>
              <a:rPr lang="de-DE" dirty="0"/>
              <a:t>Katze</a:t>
            </a:r>
          </a:p>
        </p:txBody>
      </p:sp>
      <p:sp>
        <p:nvSpPr>
          <p:cNvPr id="21" name="Textfeld 20">
            <a:extLst>
              <a:ext uri="{FF2B5EF4-FFF2-40B4-BE49-F238E27FC236}">
                <a16:creationId xmlns:a16="http://schemas.microsoft.com/office/drawing/2014/main" id="{5004FED1-67B2-7D04-40B3-9DAA9EEBE5E4}"/>
              </a:ext>
            </a:extLst>
          </p:cNvPr>
          <p:cNvSpPr txBox="1"/>
          <p:nvPr/>
        </p:nvSpPr>
        <p:spPr>
          <a:xfrm>
            <a:off x="2628783" y="4223984"/>
            <a:ext cx="1064111" cy="369332"/>
          </a:xfrm>
          <a:prstGeom prst="rect">
            <a:avLst/>
          </a:prstGeom>
          <a:noFill/>
        </p:spPr>
        <p:txBody>
          <a:bodyPr wrap="square" rtlCol="0">
            <a:spAutoFit/>
          </a:bodyPr>
          <a:lstStyle/>
          <a:p>
            <a:r>
              <a:rPr lang="de-DE" dirty="0"/>
              <a:t>Hund</a:t>
            </a:r>
          </a:p>
        </p:txBody>
      </p:sp>
      <p:sp>
        <p:nvSpPr>
          <p:cNvPr id="22" name="Textfeld 21">
            <a:extLst>
              <a:ext uri="{FF2B5EF4-FFF2-40B4-BE49-F238E27FC236}">
                <a16:creationId xmlns:a16="http://schemas.microsoft.com/office/drawing/2014/main" id="{DE83F664-7A69-882C-B2B0-0CDCFD3874D5}"/>
              </a:ext>
            </a:extLst>
          </p:cNvPr>
          <p:cNvSpPr txBox="1"/>
          <p:nvPr/>
        </p:nvSpPr>
        <p:spPr>
          <a:xfrm rot="16200000">
            <a:off x="851756" y="3702438"/>
            <a:ext cx="1009635" cy="369332"/>
          </a:xfrm>
          <a:prstGeom prst="rect">
            <a:avLst/>
          </a:prstGeom>
          <a:noFill/>
        </p:spPr>
        <p:txBody>
          <a:bodyPr wrap="none" rtlCol="0">
            <a:spAutoFit/>
          </a:bodyPr>
          <a:lstStyle/>
          <a:p>
            <a:r>
              <a:rPr lang="de-DE" dirty="0"/>
              <a:t>Training</a:t>
            </a:r>
          </a:p>
        </p:txBody>
      </p:sp>
      <p:pic>
        <p:nvPicPr>
          <p:cNvPr id="24" name="Grafik 23" descr="Ein Bild, das Farbigkeit, Kreis, Screenshot enthält.&#10;&#10;Automatisch generierte Beschreibung">
            <a:hlinkClick r:id="rId3"/>
            <a:extLst>
              <a:ext uri="{FF2B5EF4-FFF2-40B4-BE49-F238E27FC236}">
                <a16:creationId xmlns:a16="http://schemas.microsoft.com/office/drawing/2014/main" id="{64B8354A-44C8-3E27-A2D8-CA4BD6323B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8684" y="3714906"/>
            <a:ext cx="2174631" cy="1756820"/>
          </a:xfrm>
          <a:prstGeom prst="rect">
            <a:avLst/>
          </a:prstGeom>
        </p:spPr>
      </p:pic>
      <p:sp>
        <p:nvSpPr>
          <p:cNvPr id="28" name="Textfeld 27">
            <a:extLst>
              <a:ext uri="{FF2B5EF4-FFF2-40B4-BE49-F238E27FC236}">
                <a16:creationId xmlns:a16="http://schemas.microsoft.com/office/drawing/2014/main" id="{28B0AF39-26A7-8064-E747-BEF44BB3C367}"/>
              </a:ext>
            </a:extLst>
          </p:cNvPr>
          <p:cNvSpPr txBox="1"/>
          <p:nvPr/>
        </p:nvSpPr>
        <p:spPr>
          <a:xfrm rot="16200000">
            <a:off x="1052612" y="5215554"/>
            <a:ext cx="607923" cy="369332"/>
          </a:xfrm>
          <a:prstGeom prst="rect">
            <a:avLst/>
          </a:prstGeom>
          <a:noFill/>
        </p:spPr>
        <p:txBody>
          <a:bodyPr wrap="none" rtlCol="0">
            <a:spAutoFit/>
          </a:bodyPr>
          <a:lstStyle/>
          <a:p>
            <a:r>
              <a:rPr lang="de-DE" dirty="0"/>
              <a:t>Test</a:t>
            </a:r>
          </a:p>
        </p:txBody>
      </p:sp>
      <p:sp>
        <p:nvSpPr>
          <p:cNvPr id="29" name="Textfeld 28">
            <a:extLst>
              <a:ext uri="{FF2B5EF4-FFF2-40B4-BE49-F238E27FC236}">
                <a16:creationId xmlns:a16="http://schemas.microsoft.com/office/drawing/2014/main" id="{74AB7BA2-44AA-E45B-EF97-1A6E7F0DF15A}"/>
              </a:ext>
            </a:extLst>
          </p:cNvPr>
          <p:cNvSpPr txBox="1"/>
          <p:nvPr/>
        </p:nvSpPr>
        <p:spPr>
          <a:xfrm>
            <a:off x="9170436" y="4408650"/>
            <a:ext cx="774571" cy="369332"/>
          </a:xfrm>
          <a:prstGeom prst="rect">
            <a:avLst/>
          </a:prstGeom>
          <a:noFill/>
        </p:spPr>
        <p:txBody>
          <a:bodyPr wrap="none" rtlCol="0">
            <a:spAutoFit/>
          </a:bodyPr>
          <a:lstStyle/>
          <a:p>
            <a:r>
              <a:rPr lang="de-DE" dirty="0"/>
              <a:t>Katze</a:t>
            </a:r>
          </a:p>
        </p:txBody>
      </p:sp>
      <p:pic>
        <p:nvPicPr>
          <p:cNvPr id="2" name="Grafik 1" descr="Ein Bild, das Säugetier, Katze, Hauskatze, Kleine bis mittelgroße Katzen enthält.&#10;&#10;KI-generierte Inhalte können fehlerhaft sein.">
            <a:extLst>
              <a:ext uri="{FF2B5EF4-FFF2-40B4-BE49-F238E27FC236}">
                <a16:creationId xmlns:a16="http://schemas.microsoft.com/office/drawing/2014/main" id="{DE919991-A503-95F5-325B-6BF7F6622754}"/>
              </a:ext>
            </a:extLst>
          </p:cNvPr>
          <p:cNvPicPr>
            <a:picLocks noChangeAspect="1"/>
          </p:cNvPicPr>
          <p:nvPr/>
        </p:nvPicPr>
        <p:blipFill rotWithShape="1">
          <a:blip r:embed="rId5"/>
          <a:srcRect l="1120" r="1120"/>
          <a:stretch/>
        </p:blipFill>
        <p:spPr>
          <a:xfrm>
            <a:off x="1792362" y="3303183"/>
            <a:ext cx="720206" cy="920801"/>
          </a:xfrm>
          <a:prstGeom prst="rect">
            <a:avLst/>
          </a:prstGeom>
        </p:spPr>
      </p:pic>
      <p:pic>
        <p:nvPicPr>
          <p:cNvPr id="3" name="Grafik 2" descr="Ein Bild, das Säugetier, Hunderasse, Haustier, draußen enthält.&#10;&#10;KI-generierte Inhalte können fehlerhaft sein.">
            <a:extLst>
              <a:ext uri="{FF2B5EF4-FFF2-40B4-BE49-F238E27FC236}">
                <a16:creationId xmlns:a16="http://schemas.microsoft.com/office/drawing/2014/main" id="{F69E487E-C30A-6846-DC64-4CD297F5D26D}"/>
              </a:ext>
            </a:extLst>
          </p:cNvPr>
          <p:cNvPicPr>
            <a:picLocks noChangeAspect="1"/>
          </p:cNvPicPr>
          <p:nvPr/>
        </p:nvPicPr>
        <p:blipFill rotWithShape="1">
          <a:blip r:embed="rId6"/>
          <a:srcRect l="16808" r="16808"/>
          <a:stretch/>
        </p:blipFill>
        <p:spPr>
          <a:xfrm>
            <a:off x="2702078" y="3286629"/>
            <a:ext cx="932132" cy="937355"/>
          </a:xfrm>
          <a:prstGeom prst="rect">
            <a:avLst/>
          </a:prstGeom>
        </p:spPr>
      </p:pic>
      <p:pic>
        <p:nvPicPr>
          <p:cNvPr id="4" name="Grafik 3" descr="Ein Bild, das Säugetier, Katze, Hauskatze, Kleine bis mittelgroße Katzen enthält.&#10;&#10;KI-generierte Inhalte können fehlerhaft sein.">
            <a:extLst>
              <a:ext uri="{FF2B5EF4-FFF2-40B4-BE49-F238E27FC236}">
                <a16:creationId xmlns:a16="http://schemas.microsoft.com/office/drawing/2014/main" id="{56BB925A-2A91-AAE3-434A-CD4D69DCEABD}"/>
              </a:ext>
            </a:extLst>
          </p:cNvPr>
          <p:cNvPicPr>
            <a:picLocks noChangeAspect="1"/>
          </p:cNvPicPr>
          <p:nvPr/>
        </p:nvPicPr>
        <p:blipFill rotWithShape="1">
          <a:blip r:embed="rId7"/>
          <a:srcRect l="4202" t="-2211" r="-5042" b="10949"/>
          <a:stretch>
            <a:fillRect/>
          </a:stretch>
        </p:blipFill>
        <p:spPr>
          <a:xfrm>
            <a:off x="2244259" y="4786760"/>
            <a:ext cx="916907" cy="1083987"/>
          </a:xfrm>
          <a:prstGeom prst="rect">
            <a:avLst/>
          </a:prstGeom>
        </p:spPr>
      </p:pic>
    </p:spTree>
    <p:extLst>
      <p:ext uri="{BB962C8B-B14F-4D97-AF65-F5344CB8AC3E}">
        <p14:creationId xmlns:p14="http://schemas.microsoft.com/office/powerpoint/2010/main" val="2029577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7F2C30AB-7F2B-5116-0AEC-2484B047EBD8}"/>
              </a:ext>
            </a:extLst>
          </p:cNvPr>
          <p:cNvSpPr>
            <a:spLocks noGrp="1"/>
          </p:cNvSpPr>
          <p:nvPr>
            <p:ph sz="quarter" idx="10"/>
          </p:nvPr>
        </p:nvSpPr>
        <p:spPr>
          <a:xfrm>
            <a:off x="2472135" y="298643"/>
            <a:ext cx="2878746" cy="325507"/>
          </a:xfrm>
        </p:spPr>
        <p:txBody>
          <a:bodyPr/>
          <a:lstStyle/>
          <a:p>
            <a:r>
              <a:rPr lang="de-DE" dirty="0"/>
              <a:t>Bilderkennung</a:t>
            </a:r>
          </a:p>
        </p:txBody>
      </p:sp>
      <p:sp>
        <p:nvSpPr>
          <p:cNvPr id="4" name="Rechteck 3">
            <a:extLst>
              <a:ext uri="{FF2B5EF4-FFF2-40B4-BE49-F238E27FC236}">
                <a16:creationId xmlns:a16="http://schemas.microsoft.com/office/drawing/2014/main" id="{E0677438-0A30-7E4C-0AA1-0B8DD834D20E}"/>
              </a:ext>
            </a:extLst>
          </p:cNvPr>
          <p:cNvSpPr/>
          <p:nvPr/>
        </p:nvSpPr>
        <p:spPr>
          <a:xfrm>
            <a:off x="3246120" y="1496919"/>
            <a:ext cx="403860" cy="3924330"/>
          </a:xfrm>
          <a:prstGeom prst="rect">
            <a:avLst/>
          </a:prstGeom>
          <a:solidFill>
            <a:srgbClr val="2C9B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 name="Rechteck 4">
            <a:extLst>
              <a:ext uri="{FF2B5EF4-FFF2-40B4-BE49-F238E27FC236}">
                <a16:creationId xmlns:a16="http://schemas.microsoft.com/office/drawing/2014/main" id="{EEB10E28-7317-9E10-C90A-73E7D3EB99D9}"/>
              </a:ext>
            </a:extLst>
          </p:cNvPr>
          <p:cNvSpPr/>
          <p:nvPr/>
        </p:nvSpPr>
        <p:spPr>
          <a:xfrm>
            <a:off x="4069080" y="1853310"/>
            <a:ext cx="403860" cy="3567939"/>
          </a:xfrm>
          <a:prstGeom prst="rect">
            <a:avLst/>
          </a:prstGeom>
          <a:solidFill>
            <a:srgbClr val="2C9B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6" name="Gerader Verbinder 5">
            <a:extLst>
              <a:ext uri="{FF2B5EF4-FFF2-40B4-BE49-F238E27FC236}">
                <a16:creationId xmlns:a16="http://schemas.microsoft.com/office/drawing/2014/main" id="{635FB235-1295-7EE9-36A5-2DDFA3EDBADB}"/>
              </a:ext>
            </a:extLst>
          </p:cNvPr>
          <p:cNvCxnSpPr>
            <a:cxnSpLocks/>
          </p:cNvCxnSpPr>
          <p:nvPr/>
        </p:nvCxnSpPr>
        <p:spPr>
          <a:xfrm>
            <a:off x="3028119" y="5421252"/>
            <a:ext cx="6656901" cy="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Rechteck 6">
            <a:extLst>
              <a:ext uri="{FF2B5EF4-FFF2-40B4-BE49-F238E27FC236}">
                <a16:creationId xmlns:a16="http://schemas.microsoft.com/office/drawing/2014/main" id="{BB624C74-5A82-5986-B9E1-C9CC491249D5}"/>
              </a:ext>
            </a:extLst>
          </p:cNvPr>
          <p:cNvSpPr/>
          <p:nvPr/>
        </p:nvSpPr>
        <p:spPr>
          <a:xfrm>
            <a:off x="4907280" y="3151788"/>
            <a:ext cx="403860" cy="2262717"/>
          </a:xfrm>
          <a:prstGeom prst="rect">
            <a:avLst/>
          </a:prstGeom>
          <a:solidFill>
            <a:srgbClr val="2C9B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Rechteck 7">
            <a:extLst>
              <a:ext uri="{FF2B5EF4-FFF2-40B4-BE49-F238E27FC236}">
                <a16:creationId xmlns:a16="http://schemas.microsoft.com/office/drawing/2014/main" id="{47FE440C-3653-7A18-FB4F-8BDC873D50F4}"/>
              </a:ext>
            </a:extLst>
          </p:cNvPr>
          <p:cNvSpPr/>
          <p:nvPr/>
        </p:nvSpPr>
        <p:spPr>
          <a:xfrm>
            <a:off x="5745480" y="3805844"/>
            <a:ext cx="403860" cy="1608662"/>
          </a:xfrm>
          <a:prstGeom prst="rect">
            <a:avLst/>
          </a:prstGeom>
          <a:solidFill>
            <a:srgbClr val="2C9B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Rechteck 8">
            <a:extLst>
              <a:ext uri="{FF2B5EF4-FFF2-40B4-BE49-F238E27FC236}">
                <a16:creationId xmlns:a16="http://schemas.microsoft.com/office/drawing/2014/main" id="{2161510F-EF62-79BF-3BFB-2D230B84A527}"/>
              </a:ext>
            </a:extLst>
          </p:cNvPr>
          <p:cNvSpPr/>
          <p:nvPr/>
        </p:nvSpPr>
        <p:spPr>
          <a:xfrm>
            <a:off x="6564630" y="4508709"/>
            <a:ext cx="403860" cy="905796"/>
          </a:xfrm>
          <a:prstGeom prst="rect">
            <a:avLst/>
          </a:prstGeom>
          <a:solidFill>
            <a:srgbClr val="2C9B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 name="Rechteck 9">
            <a:extLst>
              <a:ext uri="{FF2B5EF4-FFF2-40B4-BE49-F238E27FC236}">
                <a16:creationId xmlns:a16="http://schemas.microsoft.com/office/drawing/2014/main" id="{AC1306A6-78AE-6C4F-148B-E78926AE3FA7}"/>
              </a:ext>
            </a:extLst>
          </p:cNvPr>
          <p:cNvSpPr/>
          <p:nvPr/>
        </p:nvSpPr>
        <p:spPr>
          <a:xfrm>
            <a:off x="7396480" y="4942557"/>
            <a:ext cx="403860" cy="471948"/>
          </a:xfrm>
          <a:prstGeom prst="rect">
            <a:avLst/>
          </a:prstGeom>
          <a:solidFill>
            <a:srgbClr val="124A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 name="Rechteck 10">
            <a:extLst>
              <a:ext uri="{FF2B5EF4-FFF2-40B4-BE49-F238E27FC236}">
                <a16:creationId xmlns:a16="http://schemas.microsoft.com/office/drawing/2014/main" id="{585D5C67-2233-28FA-3BDA-B4B3B5FC69AF}"/>
              </a:ext>
            </a:extLst>
          </p:cNvPr>
          <p:cNvSpPr/>
          <p:nvPr/>
        </p:nvSpPr>
        <p:spPr>
          <a:xfrm>
            <a:off x="8225155" y="5018757"/>
            <a:ext cx="403860" cy="395748"/>
          </a:xfrm>
          <a:prstGeom prst="rect">
            <a:avLst/>
          </a:prstGeom>
          <a:solidFill>
            <a:srgbClr val="124A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2" name="Rechteck 11">
            <a:extLst>
              <a:ext uri="{FF2B5EF4-FFF2-40B4-BE49-F238E27FC236}">
                <a16:creationId xmlns:a16="http://schemas.microsoft.com/office/drawing/2014/main" id="{3BD71A8B-DCC5-719B-FE49-417F23E865B1}"/>
              </a:ext>
            </a:extLst>
          </p:cNvPr>
          <p:cNvSpPr/>
          <p:nvPr/>
        </p:nvSpPr>
        <p:spPr>
          <a:xfrm>
            <a:off x="9053830" y="5117182"/>
            <a:ext cx="403860" cy="297321"/>
          </a:xfrm>
          <a:prstGeom prst="rect">
            <a:avLst/>
          </a:prstGeom>
          <a:solidFill>
            <a:srgbClr val="124A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13" name="Gerader Verbinder 12">
            <a:extLst>
              <a:ext uri="{FF2B5EF4-FFF2-40B4-BE49-F238E27FC236}">
                <a16:creationId xmlns:a16="http://schemas.microsoft.com/office/drawing/2014/main" id="{73F72A84-3FD0-A7E6-823E-B9B43E700E93}"/>
              </a:ext>
            </a:extLst>
          </p:cNvPr>
          <p:cNvCxnSpPr/>
          <p:nvPr/>
        </p:nvCxnSpPr>
        <p:spPr>
          <a:xfrm>
            <a:off x="3046407" y="4724006"/>
            <a:ext cx="6656901" cy="0"/>
          </a:xfrm>
          <a:prstGeom prst="line">
            <a:avLst/>
          </a:prstGeom>
          <a:ln w="38100">
            <a:solidFill>
              <a:srgbClr val="90CE9A"/>
            </a:solidFill>
          </a:ln>
        </p:spPr>
        <p:style>
          <a:lnRef idx="1">
            <a:schemeClr val="accent1"/>
          </a:lnRef>
          <a:fillRef idx="0">
            <a:schemeClr val="accent1"/>
          </a:fillRef>
          <a:effectRef idx="0">
            <a:schemeClr val="accent1"/>
          </a:effectRef>
          <a:fontRef idx="minor">
            <a:schemeClr val="tx1"/>
          </a:fontRef>
        </p:style>
      </p:cxnSp>
      <p:sp>
        <p:nvSpPr>
          <p:cNvPr id="14" name="Titel 1">
            <a:extLst>
              <a:ext uri="{FF2B5EF4-FFF2-40B4-BE49-F238E27FC236}">
                <a16:creationId xmlns:a16="http://schemas.microsoft.com/office/drawing/2014/main" id="{41B5E4F0-534C-1D88-9B56-485BD202ACE4}"/>
              </a:ext>
            </a:extLst>
          </p:cNvPr>
          <p:cNvSpPr txBox="1">
            <a:spLocks/>
          </p:cNvSpPr>
          <p:nvPr/>
        </p:nvSpPr>
        <p:spPr>
          <a:xfrm>
            <a:off x="6096000" y="5679031"/>
            <a:ext cx="826743" cy="41965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1600" b="1" dirty="0">
                <a:solidFill>
                  <a:srgbClr val="124A8B"/>
                </a:solidFill>
              </a:rPr>
              <a:t>Jahr</a:t>
            </a:r>
          </a:p>
        </p:txBody>
      </p:sp>
      <p:sp>
        <p:nvSpPr>
          <p:cNvPr id="15" name="Titel 1">
            <a:extLst>
              <a:ext uri="{FF2B5EF4-FFF2-40B4-BE49-F238E27FC236}">
                <a16:creationId xmlns:a16="http://schemas.microsoft.com/office/drawing/2014/main" id="{49B6263F-DEED-D1F2-018E-7B9217234AE2}"/>
              </a:ext>
            </a:extLst>
          </p:cNvPr>
          <p:cNvSpPr txBox="1">
            <a:spLocks/>
          </p:cNvSpPr>
          <p:nvPr/>
        </p:nvSpPr>
        <p:spPr>
          <a:xfrm>
            <a:off x="3142515" y="5425480"/>
            <a:ext cx="826743" cy="41965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1600" b="1" dirty="0">
                <a:solidFill>
                  <a:srgbClr val="0083D3"/>
                </a:solidFill>
              </a:rPr>
              <a:t>2010</a:t>
            </a:r>
          </a:p>
        </p:txBody>
      </p:sp>
      <p:sp>
        <p:nvSpPr>
          <p:cNvPr id="16" name="Titel 1">
            <a:extLst>
              <a:ext uri="{FF2B5EF4-FFF2-40B4-BE49-F238E27FC236}">
                <a16:creationId xmlns:a16="http://schemas.microsoft.com/office/drawing/2014/main" id="{857BD967-EA9C-44AE-DD41-3175ACC46DB6}"/>
              </a:ext>
            </a:extLst>
          </p:cNvPr>
          <p:cNvSpPr txBox="1">
            <a:spLocks/>
          </p:cNvSpPr>
          <p:nvPr/>
        </p:nvSpPr>
        <p:spPr>
          <a:xfrm>
            <a:off x="3980321" y="5425431"/>
            <a:ext cx="826743" cy="41965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1600" b="1" dirty="0">
                <a:solidFill>
                  <a:srgbClr val="0083D3"/>
                </a:solidFill>
              </a:rPr>
              <a:t>2011</a:t>
            </a:r>
          </a:p>
        </p:txBody>
      </p:sp>
      <p:sp>
        <p:nvSpPr>
          <p:cNvPr id="17" name="Titel 1">
            <a:extLst>
              <a:ext uri="{FF2B5EF4-FFF2-40B4-BE49-F238E27FC236}">
                <a16:creationId xmlns:a16="http://schemas.microsoft.com/office/drawing/2014/main" id="{8BB39327-1B12-3359-0964-2C967FBF36AC}"/>
              </a:ext>
            </a:extLst>
          </p:cNvPr>
          <p:cNvSpPr txBox="1">
            <a:spLocks/>
          </p:cNvSpPr>
          <p:nvPr/>
        </p:nvSpPr>
        <p:spPr>
          <a:xfrm>
            <a:off x="4813835" y="5422823"/>
            <a:ext cx="826743" cy="41965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1600" b="1" dirty="0">
                <a:solidFill>
                  <a:srgbClr val="0083D3"/>
                </a:solidFill>
              </a:rPr>
              <a:t>2012</a:t>
            </a:r>
          </a:p>
        </p:txBody>
      </p:sp>
      <p:sp>
        <p:nvSpPr>
          <p:cNvPr id="18" name="Titel 1">
            <a:extLst>
              <a:ext uri="{FF2B5EF4-FFF2-40B4-BE49-F238E27FC236}">
                <a16:creationId xmlns:a16="http://schemas.microsoft.com/office/drawing/2014/main" id="{0BBF5CAE-F4D7-2030-328A-F73A4BF8698F}"/>
              </a:ext>
            </a:extLst>
          </p:cNvPr>
          <p:cNvSpPr txBox="1">
            <a:spLocks/>
          </p:cNvSpPr>
          <p:nvPr/>
        </p:nvSpPr>
        <p:spPr>
          <a:xfrm>
            <a:off x="5636795" y="5422823"/>
            <a:ext cx="826743" cy="41965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1600" b="1" dirty="0">
                <a:solidFill>
                  <a:srgbClr val="0083D3"/>
                </a:solidFill>
              </a:rPr>
              <a:t>2013</a:t>
            </a:r>
          </a:p>
        </p:txBody>
      </p:sp>
      <p:sp>
        <p:nvSpPr>
          <p:cNvPr id="19" name="Titel 1">
            <a:extLst>
              <a:ext uri="{FF2B5EF4-FFF2-40B4-BE49-F238E27FC236}">
                <a16:creationId xmlns:a16="http://schemas.microsoft.com/office/drawing/2014/main" id="{FA28EF30-F86C-E440-2728-3813BB192CE5}"/>
              </a:ext>
            </a:extLst>
          </p:cNvPr>
          <p:cNvSpPr txBox="1">
            <a:spLocks/>
          </p:cNvSpPr>
          <p:nvPr/>
        </p:nvSpPr>
        <p:spPr>
          <a:xfrm>
            <a:off x="6482334" y="5427999"/>
            <a:ext cx="826743" cy="41965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1600" b="1" dirty="0">
                <a:solidFill>
                  <a:srgbClr val="0083D3"/>
                </a:solidFill>
              </a:rPr>
              <a:t>2014</a:t>
            </a:r>
          </a:p>
        </p:txBody>
      </p:sp>
      <p:sp>
        <p:nvSpPr>
          <p:cNvPr id="20" name="Titel 1">
            <a:extLst>
              <a:ext uri="{FF2B5EF4-FFF2-40B4-BE49-F238E27FC236}">
                <a16:creationId xmlns:a16="http://schemas.microsoft.com/office/drawing/2014/main" id="{D055966C-758B-FB70-E95E-0919FEC5FF26}"/>
              </a:ext>
            </a:extLst>
          </p:cNvPr>
          <p:cNvSpPr txBox="1">
            <a:spLocks/>
          </p:cNvSpPr>
          <p:nvPr/>
        </p:nvSpPr>
        <p:spPr>
          <a:xfrm>
            <a:off x="7309471" y="5429333"/>
            <a:ext cx="826743" cy="41965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1600" b="1" dirty="0">
                <a:solidFill>
                  <a:srgbClr val="0083D3"/>
                </a:solidFill>
              </a:rPr>
              <a:t>2015</a:t>
            </a:r>
          </a:p>
        </p:txBody>
      </p:sp>
      <p:sp>
        <p:nvSpPr>
          <p:cNvPr id="21" name="Titel 1">
            <a:extLst>
              <a:ext uri="{FF2B5EF4-FFF2-40B4-BE49-F238E27FC236}">
                <a16:creationId xmlns:a16="http://schemas.microsoft.com/office/drawing/2014/main" id="{14CD2040-C1E3-2E35-1CD7-25D416FEFA60}"/>
              </a:ext>
            </a:extLst>
          </p:cNvPr>
          <p:cNvSpPr txBox="1">
            <a:spLocks/>
          </p:cNvSpPr>
          <p:nvPr/>
        </p:nvSpPr>
        <p:spPr>
          <a:xfrm>
            <a:off x="8156815" y="5427388"/>
            <a:ext cx="826743" cy="41965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1600" b="1" dirty="0">
                <a:solidFill>
                  <a:srgbClr val="0083D3"/>
                </a:solidFill>
              </a:rPr>
              <a:t>2016</a:t>
            </a:r>
          </a:p>
        </p:txBody>
      </p:sp>
      <p:sp>
        <p:nvSpPr>
          <p:cNvPr id="22" name="Titel 1">
            <a:extLst>
              <a:ext uri="{FF2B5EF4-FFF2-40B4-BE49-F238E27FC236}">
                <a16:creationId xmlns:a16="http://schemas.microsoft.com/office/drawing/2014/main" id="{B12A135C-14D1-3716-C28A-89B7B203773E}"/>
              </a:ext>
            </a:extLst>
          </p:cNvPr>
          <p:cNvSpPr txBox="1">
            <a:spLocks/>
          </p:cNvSpPr>
          <p:nvPr/>
        </p:nvSpPr>
        <p:spPr>
          <a:xfrm>
            <a:off x="8984460" y="5414503"/>
            <a:ext cx="826743" cy="41965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1600" b="1" dirty="0">
                <a:solidFill>
                  <a:srgbClr val="0083D3"/>
                </a:solidFill>
              </a:rPr>
              <a:t>2017</a:t>
            </a:r>
          </a:p>
        </p:txBody>
      </p:sp>
      <p:sp>
        <p:nvSpPr>
          <p:cNvPr id="23" name="Titel 1">
            <a:extLst>
              <a:ext uri="{FF2B5EF4-FFF2-40B4-BE49-F238E27FC236}">
                <a16:creationId xmlns:a16="http://schemas.microsoft.com/office/drawing/2014/main" id="{0599A317-02C8-6C76-B55F-8D50C20FA405}"/>
              </a:ext>
            </a:extLst>
          </p:cNvPr>
          <p:cNvSpPr txBox="1">
            <a:spLocks/>
          </p:cNvSpPr>
          <p:nvPr/>
        </p:nvSpPr>
        <p:spPr>
          <a:xfrm>
            <a:off x="2782521" y="5221043"/>
            <a:ext cx="368033" cy="41965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1600" b="1" dirty="0">
                <a:solidFill>
                  <a:srgbClr val="0083D3"/>
                </a:solidFill>
              </a:rPr>
              <a:t>0</a:t>
            </a:r>
          </a:p>
        </p:txBody>
      </p:sp>
      <p:sp>
        <p:nvSpPr>
          <p:cNvPr id="24" name="Titel 1">
            <a:extLst>
              <a:ext uri="{FF2B5EF4-FFF2-40B4-BE49-F238E27FC236}">
                <a16:creationId xmlns:a16="http://schemas.microsoft.com/office/drawing/2014/main" id="{3FFADAF4-A9B0-5C34-7E05-B76BA2521FF1}"/>
              </a:ext>
            </a:extLst>
          </p:cNvPr>
          <p:cNvSpPr txBox="1">
            <a:spLocks/>
          </p:cNvSpPr>
          <p:nvPr/>
        </p:nvSpPr>
        <p:spPr>
          <a:xfrm>
            <a:off x="2782521" y="4523324"/>
            <a:ext cx="368033" cy="41965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1600" b="1" dirty="0">
                <a:solidFill>
                  <a:srgbClr val="0083D3"/>
                </a:solidFill>
              </a:rPr>
              <a:t>5</a:t>
            </a:r>
          </a:p>
        </p:txBody>
      </p:sp>
      <p:sp>
        <p:nvSpPr>
          <p:cNvPr id="25" name="Titel 1">
            <a:extLst>
              <a:ext uri="{FF2B5EF4-FFF2-40B4-BE49-F238E27FC236}">
                <a16:creationId xmlns:a16="http://schemas.microsoft.com/office/drawing/2014/main" id="{052EB360-6953-E106-2827-843C496773D5}"/>
              </a:ext>
            </a:extLst>
          </p:cNvPr>
          <p:cNvSpPr txBox="1">
            <a:spLocks/>
          </p:cNvSpPr>
          <p:nvPr/>
        </p:nvSpPr>
        <p:spPr>
          <a:xfrm>
            <a:off x="2699172" y="3825608"/>
            <a:ext cx="451382" cy="41965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1600" b="1" dirty="0">
                <a:solidFill>
                  <a:srgbClr val="0083D3"/>
                </a:solidFill>
              </a:rPr>
              <a:t>10</a:t>
            </a:r>
          </a:p>
        </p:txBody>
      </p:sp>
      <p:sp>
        <p:nvSpPr>
          <p:cNvPr id="26" name="Titel 1">
            <a:extLst>
              <a:ext uri="{FF2B5EF4-FFF2-40B4-BE49-F238E27FC236}">
                <a16:creationId xmlns:a16="http://schemas.microsoft.com/office/drawing/2014/main" id="{FA794DFC-46D1-531E-2695-4909C71F554E}"/>
              </a:ext>
            </a:extLst>
          </p:cNvPr>
          <p:cNvSpPr txBox="1">
            <a:spLocks/>
          </p:cNvSpPr>
          <p:nvPr/>
        </p:nvSpPr>
        <p:spPr>
          <a:xfrm>
            <a:off x="2692821" y="3123964"/>
            <a:ext cx="449694" cy="41965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1600" b="1" dirty="0">
                <a:solidFill>
                  <a:srgbClr val="0083D3"/>
                </a:solidFill>
              </a:rPr>
              <a:t>15</a:t>
            </a:r>
          </a:p>
        </p:txBody>
      </p:sp>
      <p:sp>
        <p:nvSpPr>
          <p:cNvPr id="27" name="Titel 1">
            <a:extLst>
              <a:ext uri="{FF2B5EF4-FFF2-40B4-BE49-F238E27FC236}">
                <a16:creationId xmlns:a16="http://schemas.microsoft.com/office/drawing/2014/main" id="{97D44845-5A1B-EDA8-DD88-08A09669B83D}"/>
              </a:ext>
            </a:extLst>
          </p:cNvPr>
          <p:cNvSpPr txBox="1">
            <a:spLocks/>
          </p:cNvSpPr>
          <p:nvPr/>
        </p:nvSpPr>
        <p:spPr>
          <a:xfrm>
            <a:off x="2688029" y="2425691"/>
            <a:ext cx="543376" cy="41965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1600" b="1" dirty="0">
                <a:solidFill>
                  <a:srgbClr val="0083D3"/>
                </a:solidFill>
              </a:rPr>
              <a:t>20</a:t>
            </a:r>
          </a:p>
        </p:txBody>
      </p:sp>
      <p:sp>
        <p:nvSpPr>
          <p:cNvPr id="28" name="Titel 1">
            <a:extLst>
              <a:ext uri="{FF2B5EF4-FFF2-40B4-BE49-F238E27FC236}">
                <a16:creationId xmlns:a16="http://schemas.microsoft.com/office/drawing/2014/main" id="{FDB16FED-E584-E98C-2ADF-CC7F28864610}"/>
              </a:ext>
            </a:extLst>
          </p:cNvPr>
          <p:cNvSpPr txBox="1">
            <a:spLocks/>
          </p:cNvSpPr>
          <p:nvPr/>
        </p:nvSpPr>
        <p:spPr>
          <a:xfrm>
            <a:off x="2688028" y="1730742"/>
            <a:ext cx="462526" cy="41965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1600" b="1" dirty="0">
                <a:solidFill>
                  <a:srgbClr val="0083D3"/>
                </a:solidFill>
              </a:rPr>
              <a:t>25</a:t>
            </a:r>
          </a:p>
        </p:txBody>
      </p:sp>
      <p:sp>
        <p:nvSpPr>
          <p:cNvPr id="29" name="Titel 1">
            <a:extLst>
              <a:ext uri="{FF2B5EF4-FFF2-40B4-BE49-F238E27FC236}">
                <a16:creationId xmlns:a16="http://schemas.microsoft.com/office/drawing/2014/main" id="{446F1C60-8FEB-0D87-2C51-59D659624CAA}"/>
              </a:ext>
            </a:extLst>
          </p:cNvPr>
          <p:cNvSpPr txBox="1">
            <a:spLocks/>
          </p:cNvSpPr>
          <p:nvPr/>
        </p:nvSpPr>
        <p:spPr>
          <a:xfrm>
            <a:off x="2699172" y="1035793"/>
            <a:ext cx="462526" cy="41965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1600" b="1" dirty="0">
                <a:solidFill>
                  <a:srgbClr val="0083D3"/>
                </a:solidFill>
              </a:rPr>
              <a:t>30</a:t>
            </a:r>
          </a:p>
        </p:txBody>
      </p:sp>
      <p:sp>
        <p:nvSpPr>
          <p:cNvPr id="30" name="Titel 1">
            <a:extLst>
              <a:ext uri="{FF2B5EF4-FFF2-40B4-BE49-F238E27FC236}">
                <a16:creationId xmlns:a16="http://schemas.microsoft.com/office/drawing/2014/main" id="{AC21505D-796F-F658-E780-B652C925B659}"/>
              </a:ext>
            </a:extLst>
          </p:cNvPr>
          <p:cNvSpPr txBox="1">
            <a:spLocks/>
          </p:cNvSpPr>
          <p:nvPr/>
        </p:nvSpPr>
        <p:spPr>
          <a:xfrm>
            <a:off x="7955127" y="4284243"/>
            <a:ext cx="2467067" cy="54337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1600" b="1" dirty="0">
                <a:solidFill>
                  <a:srgbClr val="90CE9A"/>
                </a:solidFill>
              </a:rPr>
              <a:t>Menschliche Leistung</a:t>
            </a:r>
            <a:endParaRPr lang="de-DE" sz="900" b="1" dirty="0">
              <a:solidFill>
                <a:srgbClr val="90CE9A"/>
              </a:solidFill>
            </a:endParaRPr>
          </a:p>
        </p:txBody>
      </p:sp>
      <p:sp>
        <p:nvSpPr>
          <p:cNvPr id="31" name="Titel 1">
            <a:extLst>
              <a:ext uri="{FF2B5EF4-FFF2-40B4-BE49-F238E27FC236}">
                <a16:creationId xmlns:a16="http://schemas.microsoft.com/office/drawing/2014/main" id="{841855A0-F7D6-7C8D-FE0A-8FB755E28A5B}"/>
              </a:ext>
            </a:extLst>
          </p:cNvPr>
          <p:cNvSpPr txBox="1">
            <a:spLocks/>
          </p:cNvSpPr>
          <p:nvPr/>
        </p:nvSpPr>
        <p:spPr>
          <a:xfrm rot="16200000">
            <a:off x="576221" y="3252202"/>
            <a:ext cx="3531835" cy="54337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1800" b="1" dirty="0">
                <a:solidFill>
                  <a:srgbClr val="124A8B"/>
                </a:solidFill>
              </a:rPr>
              <a:t>Bilderkennung Fehlerrate (%)</a:t>
            </a:r>
            <a:endParaRPr lang="de-DE" sz="1000" b="1" dirty="0">
              <a:solidFill>
                <a:srgbClr val="124A8B"/>
              </a:solidFill>
            </a:endParaRPr>
          </a:p>
        </p:txBody>
      </p:sp>
      <p:cxnSp>
        <p:nvCxnSpPr>
          <p:cNvPr id="32" name="Gerader Verbinder 31">
            <a:extLst>
              <a:ext uri="{FF2B5EF4-FFF2-40B4-BE49-F238E27FC236}">
                <a16:creationId xmlns:a16="http://schemas.microsoft.com/office/drawing/2014/main" id="{5AD7F837-B1A4-2189-3960-9AB1C8420C32}"/>
              </a:ext>
            </a:extLst>
          </p:cNvPr>
          <p:cNvCxnSpPr>
            <a:cxnSpLocks/>
          </p:cNvCxnSpPr>
          <p:nvPr/>
        </p:nvCxnSpPr>
        <p:spPr>
          <a:xfrm>
            <a:off x="3031865" y="1105535"/>
            <a:ext cx="0" cy="432000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5" name="Textfeld 34">
            <a:extLst>
              <a:ext uri="{FF2B5EF4-FFF2-40B4-BE49-F238E27FC236}">
                <a16:creationId xmlns:a16="http://schemas.microsoft.com/office/drawing/2014/main" id="{55950A70-21A9-3169-A677-F872104AEA10}"/>
              </a:ext>
            </a:extLst>
          </p:cNvPr>
          <p:cNvSpPr txBox="1"/>
          <p:nvPr/>
        </p:nvSpPr>
        <p:spPr>
          <a:xfrm>
            <a:off x="2639544" y="6076074"/>
            <a:ext cx="6758287" cy="276999"/>
          </a:xfrm>
          <a:prstGeom prst="rect">
            <a:avLst/>
          </a:prstGeom>
          <a:noFill/>
        </p:spPr>
        <p:txBody>
          <a:bodyPr wrap="square">
            <a:spAutoFit/>
          </a:bodyPr>
          <a:lstStyle/>
          <a:p>
            <a:r>
              <a:rPr lang="de-DE" sz="1200" dirty="0">
                <a:solidFill>
                  <a:srgbClr val="2D65AF"/>
                </a:solidFill>
              </a:rPr>
              <a:t>Langlotz et al. </a:t>
            </a:r>
            <a:r>
              <a:rPr lang="en-US" sz="1200" dirty="0">
                <a:solidFill>
                  <a:srgbClr val="2D65AF"/>
                </a:solidFill>
              </a:rPr>
              <a:t>A Roadmap for Foundational Research on Artificial Intelligence in Medical Imaging</a:t>
            </a:r>
            <a:endParaRPr lang="de-DE" sz="1200" dirty="0">
              <a:solidFill>
                <a:srgbClr val="2D65AF"/>
              </a:solidFill>
            </a:endParaRPr>
          </a:p>
        </p:txBody>
      </p:sp>
      <p:pic>
        <p:nvPicPr>
          <p:cNvPr id="3" name="Inhaltsplatzhalter 4">
            <a:extLst>
              <a:ext uri="{FF2B5EF4-FFF2-40B4-BE49-F238E27FC236}">
                <a16:creationId xmlns:a16="http://schemas.microsoft.com/office/drawing/2014/main" id="{47DA984B-A356-90B7-8AAB-FFD0665C73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1120" y="480829"/>
            <a:ext cx="5113422" cy="3889724"/>
          </a:xfrm>
          <a:prstGeom prst="rect">
            <a:avLst/>
          </a:prstGeom>
        </p:spPr>
      </p:pic>
      <p:sp>
        <p:nvSpPr>
          <p:cNvPr id="33" name="Textfeld 32">
            <a:extLst>
              <a:ext uri="{FF2B5EF4-FFF2-40B4-BE49-F238E27FC236}">
                <a16:creationId xmlns:a16="http://schemas.microsoft.com/office/drawing/2014/main" id="{6A4EF048-69D5-0877-55AA-7991CA924EB4}"/>
              </a:ext>
            </a:extLst>
          </p:cNvPr>
          <p:cNvSpPr txBox="1"/>
          <p:nvPr/>
        </p:nvSpPr>
        <p:spPr>
          <a:xfrm>
            <a:off x="6816719" y="737831"/>
            <a:ext cx="3073107" cy="1569660"/>
          </a:xfrm>
          <a:prstGeom prst="rect">
            <a:avLst/>
          </a:prstGeom>
          <a:noFill/>
        </p:spPr>
        <p:txBody>
          <a:bodyPr wrap="square" rtlCol="0">
            <a:spAutoFit/>
          </a:bodyPr>
          <a:lstStyle/>
          <a:p>
            <a:r>
              <a:rPr lang="de-DE" sz="3200" dirty="0"/>
              <a:t>Boah, die Bilderkennung ist ja richtig gut!</a:t>
            </a:r>
          </a:p>
        </p:txBody>
      </p:sp>
      <p:sp>
        <p:nvSpPr>
          <p:cNvPr id="36" name="Textfeld 35">
            <a:extLst>
              <a:ext uri="{FF2B5EF4-FFF2-40B4-BE49-F238E27FC236}">
                <a16:creationId xmlns:a16="http://schemas.microsoft.com/office/drawing/2014/main" id="{3F8B20D6-6827-75A2-37E0-AFA40C87F3BC}"/>
              </a:ext>
            </a:extLst>
          </p:cNvPr>
          <p:cNvSpPr txBox="1"/>
          <p:nvPr/>
        </p:nvSpPr>
        <p:spPr>
          <a:xfrm>
            <a:off x="10259268" y="4463873"/>
            <a:ext cx="1858201" cy="246221"/>
          </a:xfrm>
          <a:prstGeom prst="rect">
            <a:avLst/>
          </a:prstGeom>
          <a:noFill/>
        </p:spPr>
        <p:txBody>
          <a:bodyPr wrap="none" rtlCol="0">
            <a:spAutoFit/>
          </a:bodyPr>
          <a:lstStyle/>
          <a:p>
            <a:r>
              <a:rPr lang="de-DE" sz="1000" dirty="0"/>
              <a:t>CC BY SA 4.0 Luise Wüstling</a:t>
            </a:r>
          </a:p>
        </p:txBody>
      </p:sp>
    </p:spTree>
    <p:extLst>
      <p:ext uri="{BB962C8B-B14F-4D97-AF65-F5344CB8AC3E}">
        <p14:creationId xmlns:p14="http://schemas.microsoft.com/office/powerpoint/2010/main" val="33430188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EEB9066B-267A-DFD6-6385-B52A5218583E}"/>
              </a:ext>
            </a:extLst>
          </p:cNvPr>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1651625" y="598082"/>
            <a:ext cx="5652000" cy="5663821"/>
          </a:xfrm>
        </p:spPr>
      </p:pic>
      <p:sp>
        <p:nvSpPr>
          <p:cNvPr id="6" name="Textfeld 5">
            <a:extLst>
              <a:ext uri="{FF2B5EF4-FFF2-40B4-BE49-F238E27FC236}">
                <a16:creationId xmlns:a16="http://schemas.microsoft.com/office/drawing/2014/main" id="{C021B354-0E31-BDF8-D14E-4D2673D5462D}"/>
              </a:ext>
            </a:extLst>
          </p:cNvPr>
          <p:cNvSpPr txBox="1"/>
          <p:nvPr/>
        </p:nvSpPr>
        <p:spPr>
          <a:xfrm>
            <a:off x="3755261" y="1069750"/>
            <a:ext cx="3548364" cy="1200329"/>
          </a:xfrm>
          <a:prstGeom prst="rect">
            <a:avLst/>
          </a:prstGeom>
          <a:noFill/>
        </p:spPr>
        <p:txBody>
          <a:bodyPr wrap="square">
            <a:spAutoFit/>
          </a:bodyPr>
          <a:lstStyle/>
          <a:p>
            <a:pPr algn="ctr"/>
            <a:r>
              <a:rPr lang="de-DE" sz="3600" dirty="0"/>
              <a:t>Wo brauchen wir das noch?</a:t>
            </a:r>
          </a:p>
        </p:txBody>
      </p:sp>
      <p:sp>
        <p:nvSpPr>
          <p:cNvPr id="2" name="Textfeld 1">
            <a:extLst>
              <a:ext uri="{FF2B5EF4-FFF2-40B4-BE49-F238E27FC236}">
                <a16:creationId xmlns:a16="http://schemas.microsoft.com/office/drawing/2014/main" id="{25BF3F3B-59C3-01BB-94C5-F41E933808E0}"/>
              </a:ext>
            </a:extLst>
          </p:cNvPr>
          <p:cNvSpPr txBox="1"/>
          <p:nvPr/>
        </p:nvSpPr>
        <p:spPr>
          <a:xfrm>
            <a:off x="2299504" y="6347617"/>
            <a:ext cx="1858201" cy="246221"/>
          </a:xfrm>
          <a:prstGeom prst="rect">
            <a:avLst/>
          </a:prstGeom>
          <a:noFill/>
        </p:spPr>
        <p:txBody>
          <a:bodyPr wrap="none" rtlCol="0">
            <a:spAutoFit/>
          </a:bodyPr>
          <a:lstStyle/>
          <a:p>
            <a:r>
              <a:rPr lang="de-DE" sz="1000" dirty="0"/>
              <a:t>CC BY SA 4.0 Luise Wüstling</a:t>
            </a:r>
          </a:p>
        </p:txBody>
      </p:sp>
    </p:spTree>
    <p:extLst>
      <p:ext uri="{BB962C8B-B14F-4D97-AF65-F5344CB8AC3E}">
        <p14:creationId xmlns:p14="http://schemas.microsoft.com/office/powerpoint/2010/main" val="19255043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1BA8B8E5-187A-5230-5D37-805438D0EB6D}"/>
              </a:ext>
            </a:extLst>
          </p:cNvPr>
          <p:cNvSpPr>
            <a:spLocks noGrp="1"/>
          </p:cNvSpPr>
          <p:nvPr>
            <p:ph idx="4294967295"/>
          </p:nvPr>
        </p:nvSpPr>
        <p:spPr/>
        <p:txBody>
          <a:bodyPr vert="horz" lIns="91440" tIns="45720" rIns="91440" bIns="45720" rtlCol="0" anchor="t">
            <a:normAutofit fontScale="25000" lnSpcReduction="20000"/>
          </a:bodyPr>
          <a:lstStyle/>
          <a:p>
            <a:endParaRPr lang="de-DE" dirty="0">
              <a:ea typeface="+mn-lt"/>
              <a:cs typeface="+mn-lt"/>
            </a:endParaRPr>
          </a:p>
          <a:p>
            <a:endParaRPr lang="de-DE" dirty="0">
              <a:ea typeface="+mn-lt"/>
              <a:cs typeface="+mn-lt"/>
            </a:endParaRPr>
          </a:p>
          <a:p>
            <a:endParaRPr lang="de-DE" dirty="0">
              <a:ea typeface="+mn-lt"/>
              <a:cs typeface="+mn-lt"/>
            </a:endParaRPr>
          </a:p>
          <a:p>
            <a:endParaRPr lang="de-DE" dirty="0">
              <a:ea typeface="+mn-lt"/>
              <a:cs typeface="+mn-lt"/>
            </a:endParaRPr>
          </a:p>
          <a:p>
            <a:endParaRPr lang="de-DE" dirty="0">
              <a:ea typeface="+mn-lt"/>
              <a:cs typeface="+mn-lt"/>
            </a:endParaRPr>
          </a:p>
          <a:p>
            <a:endParaRPr lang="de-DE" dirty="0">
              <a:ea typeface="+mn-lt"/>
              <a:cs typeface="+mn-lt"/>
            </a:endParaRPr>
          </a:p>
        </p:txBody>
      </p:sp>
      <p:pic>
        <p:nvPicPr>
          <p:cNvPr id="2" name="Grafik 1">
            <a:extLst>
              <a:ext uri="{FF2B5EF4-FFF2-40B4-BE49-F238E27FC236}">
                <a16:creationId xmlns:a16="http://schemas.microsoft.com/office/drawing/2014/main" id="{73B74829-C543-B3AE-2A68-15F643533189}"/>
              </a:ext>
            </a:extLst>
          </p:cNvPr>
          <p:cNvPicPr>
            <a:picLocks noChangeAspect="1"/>
          </p:cNvPicPr>
          <p:nvPr/>
        </p:nvPicPr>
        <p:blipFill rotWithShape="1">
          <a:blip r:embed="rId3"/>
          <a:srcRect l="4086" t="1190" r="1874" b="6335"/>
          <a:stretch/>
        </p:blipFill>
        <p:spPr>
          <a:xfrm>
            <a:off x="2477762" y="1192192"/>
            <a:ext cx="7380043" cy="4383387"/>
          </a:xfrm>
          <a:prstGeom prst="rect">
            <a:avLst/>
          </a:prstGeom>
        </p:spPr>
      </p:pic>
      <p:sp>
        <p:nvSpPr>
          <p:cNvPr id="7" name="Textfeld 6">
            <a:extLst>
              <a:ext uri="{FF2B5EF4-FFF2-40B4-BE49-F238E27FC236}">
                <a16:creationId xmlns:a16="http://schemas.microsoft.com/office/drawing/2014/main" id="{48889284-B1A3-EBB3-CD08-605E3A6E3600}"/>
              </a:ext>
            </a:extLst>
          </p:cNvPr>
          <p:cNvSpPr txBox="1"/>
          <p:nvPr/>
        </p:nvSpPr>
        <p:spPr>
          <a:xfrm>
            <a:off x="2381491" y="5665808"/>
            <a:ext cx="9146893" cy="369332"/>
          </a:xfrm>
          <a:prstGeom prst="rect">
            <a:avLst/>
          </a:prstGeom>
          <a:noFill/>
        </p:spPr>
        <p:txBody>
          <a:bodyPr wrap="square">
            <a:spAutoFit/>
          </a:bodyPr>
          <a:lstStyle/>
          <a:p>
            <a:r>
              <a:rPr lang="de-DE" dirty="0"/>
              <a:t>Josef Steppan, CC BY-SA 4.0 Lizenz.</a:t>
            </a:r>
          </a:p>
        </p:txBody>
      </p:sp>
    </p:spTree>
    <p:extLst>
      <p:ext uri="{BB962C8B-B14F-4D97-AF65-F5344CB8AC3E}">
        <p14:creationId xmlns:p14="http://schemas.microsoft.com/office/powerpoint/2010/main" val="22962409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nhaltsplatzhalter 4">
            <a:extLst>
              <a:ext uri="{FF2B5EF4-FFF2-40B4-BE49-F238E27FC236}">
                <a16:creationId xmlns:a16="http://schemas.microsoft.com/office/drawing/2014/main" id="{620C730B-DEA0-1C7D-190F-89A7F3B860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096000" y="784648"/>
            <a:ext cx="5941009" cy="5663821"/>
          </a:xfrm>
          <a:prstGeom prst="rect">
            <a:avLst/>
          </a:prstGeom>
        </p:spPr>
      </p:pic>
      <p:sp>
        <p:nvSpPr>
          <p:cNvPr id="15" name="Textfeld 14">
            <a:extLst>
              <a:ext uri="{FF2B5EF4-FFF2-40B4-BE49-F238E27FC236}">
                <a16:creationId xmlns:a16="http://schemas.microsoft.com/office/drawing/2014/main" id="{BEF433EA-E477-1476-6C2F-62E1E01814FB}"/>
              </a:ext>
            </a:extLst>
          </p:cNvPr>
          <p:cNvSpPr txBox="1"/>
          <p:nvPr/>
        </p:nvSpPr>
        <p:spPr>
          <a:xfrm>
            <a:off x="6152547" y="985073"/>
            <a:ext cx="3548364" cy="1754326"/>
          </a:xfrm>
          <a:prstGeom prst="rect">
            <a:avLst/>
          </a:prstGeom>
          <a:noFill/>
        </p:spPr>
        <p:txBody>
          <a:bodyPr wrap="square">
            <a:spAutoFit/>
          </a:bodyPr>
          <a:lstStyle/>
          <a:p>
            <a:pPr algn="ctr"/>
            <a:r>
              <a:rPr lang="de-DE" sz="3600" dirty="0"/>
              <a:t>Probieren wir das mal selbst aus.</a:t>
            </a:r>
          </a:p>
        </p:txBody>
      </p:sp>
      <p:pic>
        <p:nvPicPr>
          <p:cNvPr id="17" name="Grafik 16" descr="Internet Silhouette">
            <a:extLst>
              <a:ext uri="{FF2B5EF4-FFF2-40B4-BE49-F238E27FC236}">
                <a16:creationId xmlns:a16="http://schemas.microsoft.com/office/drawing/2014/main" id="{FA541A90-3B7C-C145-0F4D-9ACA09512C89}"/>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9173" b="17312"/>
          <a:stretch/>
        </p:blipFill>
        <p:spPr>
          <a:xfrm>
            <a:off x="1985720" y="2939823"/>
            <a:ext cx="5941009" cy="3773493"/>
          </a:xfrm>
          <a:prstGeom prst="rect">
            <a:avLst/>
          </a:prstGeom>
        </p:spPr>
      </p:pic>
      <p:sp>
        <p:nvSpPr>
          <p:cNvPr id="19" name="Rechteck 18">
            <a:extLst>
              <a:ext uri="{FF2B5EF4-FFF2-40B4-BE49-F238E27FC236}">
                <a16:creationId xmlns:a16="http://schemas.microsoft.com/office/drawing/2014/main" id="{E15EADFB-0991-387F-87E9-689324AB06BE}"/>
              </a:ext>
            </a:extLst>
          </p:cNvPr>
          <p:cNvSpPr/>
          <p:nvPr/>
        </p:nvSpPr>
        <p:spPr>
          <a:xfrm>
            <a:off x="3426106" y="3581833"/>
            <a:ext cx="3136739" cy="19277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extLst>
              <a:ext uri="{FF2B5EF4-FFF2-40B4-BE49-F238E27FC236}">
                <a16:creationId xmlns:a16="http://schemas.microsoft.com/office/drawing/2014/main" id="{E9204CDC-1342-7F9C-6DB3-5B0FA7B6C9AD}"/>
              </a:ext>
            </a:extLst>
          </p:cNvPr>
          <p:cNvSpPr txBox="1"/>
          <p:nvPr/>
        </p:nvSpPr>
        <p:spPr>
          <a:xfrm>
            <a:off x="3615160" y="3830176"/>
            <a:ext cx="2627453" cy="1477328"/>
          </a:xfrm>
          <a:prstGeom prst="rect">
            <a:avLst/>
          </a:prstGeom>
          <a:solidFill>
            <a:schemeClr val="bg1"/>
          </a:solidFill>
        </p:spPr>
        <p:txBody>
          <a:bodyPr wrap="square">
            <a:spAutoFit/>
          </a:bodyPr>
          <a:lstStyle/>
          <a:p>
            <a:r>
              <a:rPr lang="de-DE" sz="3000" b="1" i="0" u="sng" strike="noStrike" dirty="0">
                <a:solidFill>
                  <a:srgbClr val="0563C1"/>
                </a:solidFill>
                <a:effectLst/>
                <a:latin typeface="Calibri" panose="020F0502020204030204" pitchFamily="34" charset="0"/>
                <a:hlinkClick r:id="rId6"/>
              </a:rPr>
              <a:t>www.i-am.ai/</a:t>
            </a:r>
          </a:p>
          <a:p>
            <a:r>
              <a:rPr lang="de-DE" sz="3000" b="1" i="0" u="sng" strike="noStrike" dirty="0">
                <a:solidFill>
                  <a:srgbClr val="0563C1"/>
                </a:solidFill>
                <a:effectLst/>
                <a:latin typeface="Calibri" panose="020F0502020204030204" pitchFamily="34" charset="0"/>
                <a:hlinkClick r:id="rId6"/>
              </a:rPr>
              <a:t>neural-numbers.html</a:t>
            </a:r>
            <a:endParaRPr lang="de-DE" sz="3000" b="1" dirty="0"/>
          </a:p>
        </p:txBody>
      </p:sp>
      <p:sp>
        <p:nvSpPr>
          <p:cNvPr id="2" name="Textfeld 1">
            <a:extLst>
              <a:ext uri="{FF2B5EF4-FFF2-40B4-BE49-F238E27FC236}">
                <a16:creationId xmlns:a16="http://schemas.microsoft.com/office/drawing/2014/main" id="{A95F8EA7-1F35-6740-736D-C2BF371135B6}"/>
              </a:ext>
            </a:extLst>
          </p:cNvPr>
          <p:cNvSpPr txBox="1"/>
          <p:nvPr/>
        </p:nvSpPr>
        <p:spPr>
          <a:xfrm>
            <a:off x="9533681" y="6467095"/>
            <a:ext cx="1858201" cy="246221"/>
          </a:xfrm>
          <a:prstGeom prst="rect">
            <a:avLst/>
          </a:prstGeom>
          <a:noFill/>
        </p:spPr>
        <p:txBody>
          <a:bodyPr wrap="none" rtlCol="0">
            <a:spAutoFit/>
          </a:bodyPr>
          <a:lstStyle/>
          <a:p>
            <a:r>
              <a:rPr lang="de-DE" sz="1000" dirty="0"/>
              <a:t>CC BY SA 4.0 Luise Wüstling</a:t>
            </a:r>
          </a:p>
        </p:txBody>
      </p:sp>
    </p:spTree>
    <p:extLst>
      <p:ext uri="{BB962C8B-B14F-4D97-AF65-F5344CB8AC3E}">
        <p14:creationId xmlns:p14="http://schemas.microsoft.com/office/powerpoint/2010/main" val="22669344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descr="Ein Bild, das Screenshot, Kreis, Design enthält.&#10;&#10;Automatisch generierte Beschreibung">
            <a:extLst>
              <a:ext uri="{FF2B5EF4-FFF2-40B4-BE49-F238E27FC236}">
                <a16:creationId xmlns:a16="http://schemas.microsoft.com/office/drawing/2014/main" id="{A35687A1-15C9-544D-92F5-46D4827FE0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250327" y="1796074"/>
            <a:ext cx="3634449" cy="2752661"/>
          </a:xfrm>
          <a:prstGeom prst="rect">
            <a:avLst/>
          </a:prstGeom>
        </p:spPr>
      </p:pic>
      <p:sp>
        <p:nvSpPr>
          <p:cNvPr id="11" name="Rechteck 10">
            <a:extLst>
              <a:ext uri="{FF2B5EF4-FFF2-40B4-BE49-F238E27FC236}">
                <a16:creationId xmlns:a16="http://schemas.microsoft.com/office/drawing/2014/main" id="{C5EA4FD9-B40A-F390-C24A-898AE969BBC6}"/>
              </a:ext>
            </a:extLst>
          </p:cNvPr>
          <p:cNvSpPr/>
          <p:nvPr/>
        </p:nvSpPr>
        <p:spPr>
          <a:xfrm>
            <a:off x="2777923" y="2411937"/>
            <a:ext cx="3495555" cy="1697073"/>
          </a:xfrm>
          <a:prstGeom prst="rect">
            <a:avLst/>
          </a:prstGeom>
          <a:solidFill>
            <a:srgbClr val="FAF2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a:extLst>
              <a:ext uri="{FF2B5EF4-FFF2-40B4-BE49-F238E27FC236}">
                <a16:creationId xmlns:a16="http://schemas.microsoft.com/office/drawing/2014/main" id="{A5BB91D8-8434-F197-BCAA-616A5A165BA2}"/>
              </a:ext>
            </a:extLst>
          </p:cNvPr>
          <p:cNvSpPr txBox="1"/>
          <p:nvPr/>
        </p:nvSpPr>
        <p:spPr>
          <a:xfrm>
            <a:off x="3237733" y="2660308"/>
            <a:ext cx="3012594" cy="1200329"/>
          </a:xfrm>
          <a:prstGeom prst="rect">
            <a:avLst/>
          </a:prstGeom>
          <a:noFill/>
        </p:spPr>
        <p:txBody>
          <a:bodyPr wrap="square" rtlCol="0">
            <a:spAutoFit/>
          </a:bodyPr>
          <a:lstStyle/>
          <a:p>
            <a:r>
              <a:rPr lang="de-DE" sz="3600" dirty="0"/>
              <a:t>Warum geht das so gut?</a:t>
            </a:r>
          </a:p>
        </p:txBody>
      </p:sp>
      <p:sp>
        <p:nvSpPr>
          <p:cNvPr id="2" name="Textfeld 1">
            <a:extLst>
              <a:ext uri="{FF2B5EF4-FFF2-40B4-BE49-F238E27FC236}">
                <a16:creationId xmlns:a16="http://schemas.microsoft.com/office/drawing/2014/main" id="{88FF8AF5-62EF-C6E1-37E8-5FA3FD37B323}"/>
              </a:ext>
            </a:extLst>
          </p:cNvPr>
          <p:cNvSpPr txBox="1"/>
          <p:nvPr/>
        </p:nvSpPr>
        <p:spPr>
          <a:xfrm>
            <a:off x="8260466" y="4548735"/>
            <a:ext cx="1858201" cy="246221"/>
          </a:xfrm>
          <a:prstGeom prst="rect">
            <a:avLst/>
          </a:prstGeom>
          <a:noFill/>
        </p:spPr>
        <p:txBody>
          <a:bodyPr wrap="none" rtlCol="0">
            <a:spAutoFit/>
          </a:bodyPr>
          <a:lstStyle/>
          <a:p>
            <a:r>
              <a:rPr lang="de-DE" sz="1000" dirty="0"/>
              <a:t>CC BY SA 4.0 Luise Wüstling</a:t>
            </a:r>
          </a:p>
        </p:txBody>
      </p:sp>
    </p:spTree>
    <p:extLst>
      <p:ext uri="{BB962C8B-B14F-4D97-AF65-F5344CB8AC3E}">
        <p14:creationId xmlns:p14="http://schemas.microsoft.com/office/powerpoint/2010/main" val="18458302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C10BB03F-5336-57C1-0AA2-29FCA1E92F3A}"/>
              </a:ext>
            </a:extLst>
          </p:cNvPr>
          <p:cNvSpPr>
            <a:spLocks noGrp="1"/>
          </p:cNvSpPr>
          <p:nvPr>
            <p:ph sz="quarter" idx="10"/>
          </p:nvPr>
        </p:nvSpPr>
        <p:spPr/>
        <p:txBody>
          <a:bodyPr/>
          <a:lstStyle/>
          <a:p>
            <a:r>
              <a:rPr lang="de-DE" dirty="0"/>
              <a:t>Training</a:t>
            </a:r>
          </a:p>
        </p:txBody>
      </p:sp>
      <p:pic>
        <p:nvPicPr>
          <p:cNvPr id="13" name="Grafik 12" descr="Ein Bild, das Screenshot, Grafiken, Grafikdesign enthält.&#10;&#10;Automatisch generierte Beschreibung">
            <a:extLst>
              <a:ext uri="{FF2B5EF4-FFF2-40B4-BE49-F238E27FC236}">
                <a16:creationId xmlns:a16="http://schemas.microsoft.com/office/drawing/2014/main" id="{223B2D89-FA88-EFDE-3B30-B1764D0805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3579" y="2474761"/>
            <a:ext cx="9946720" cy="2444108"/>
          </a:xfrm>
          <a:prstGeom prst="rect">
            <a:avLst/>
          </a:prstGeom>
        </p:spPr>
      </p:pic>
    </p:spTree>
    <p:extLst>
      <p:ext uri="{BB962C8B-B14F-4D97-AF65-F5344CB8AC3E}">
        <p14:creationId xmlns:p14="http://schemas.microsoft.com/office/powerpoint/2010/main" val="30038855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Ein Bild, das Screenshot, Dunkelheit, Text enthält.&#10;&#10;Automatisch generierte Beschreibung">
            <a:extLst>
              <a:ext uri="{FF2B5EF4-FFF2-40B4-BE49-F238E27FC236}">
                <a16:creationId xmlns:a16="http://schemas.microsoft.com/office/drawing/2014/main" id="{43638AF1-69E1-5D6F-4E76-B254B29EFC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7772" y="0"/>
            <a:ext cx="8476456" cy="6858000"/>
          </a:xfrm>
          <a:prstGeom prst="rect">
            <a:avLst/>
          </a:prstGeom>
        </p:spPr>
      </p:pic>
    </p:spTree>
    <p:extLst>
      <p:ext uri="{BB962C8B-B14F-4D97-AF65-F5344CB8AC3E}">
        <p14:creationId xmlns:p14="http://schemas.microsoft.com/office/powerpoint/2010/main" val="34057674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41E7DBB-C53D-D6EF-13BA-C758CA85A0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8638" y="759302"/>
            <a:ext cx="5324354" cy="5335485"/>
          </a:xfrm>
          <a:prstGeom prst="rect">
            <a:avLst/>
          </a:prstGeom>
        </p:spPr>
      </p:pic>
      <p:sp>
        <p:nvSpPr>
          <p:cNvPr id="7" name="Textfeld 6">
            <a:extLst>
              <a:ext uri="{FF2B5EF4-FFF2-40B4-BE49-F238E27FC236}">
                <a16:creationId xmlns:a16="http://schemas.microsoft.com/office/drawing/2014/main" id="{925DF074-73FB-3491-BC16-65F85DF0EB3C}"/>
              </a:ext>
            </a:extLst>
          </p:cNvPr>
          <p:cNvSpPr txBox="1"/>
          <p:nvPr/>
        </p:nvSpPr>
        <p:spPr>
          <a:xfrm>
            <a:off x="4430210" y="759302"/>
            <a:ext cx="3070185" cy="1938992"/>
          </a:xfrm>
          <a:prstGeom prst="rect">
            <a:avLst/>
          </a:prstGeom>
          <a:noFill/>
        </p:spPr>
        <p:txBody>
          <a:bodyPr wrap="square">
            <a:spAutoFit/>
          </a:bodyPr>
          <a:lstStyle/>
          <a:p>
            <a:pPr algn="ctr"/>
            <a:r>
              <a:rPr lang="de-DE" sz="2400" dirty="0"/>
              <a:t>Hallo, ich bin MAKI. Ich und meine Freunde leiten dich heute durch den Workshop.</a:t>
            </a:r>
          </a:p>
        </p:txBody>
      </p:sp>
      <p:sp>
        <p:nvSpPr>
          <p:cNvPr id="2" name="Textfeld 1">
            <a:extLst>
              <a:ext uri="{FF2B5EF4-FFF2-40B4-BE49-F238E27FC236}">
                <a16:creationId xmlns:a16="http://schemas.microsoft.com/office/drawing/2014/main" id="{3058735D-6EE9-5751-1E3F-BCEA4A4C3377}"/>
              </a:ext>
            </a:extLst>
          </p:cNvPr>
          <p:cNvSpPr txBox="1"/>
          <p:nvPr/>
        </p:nvSpPr>
        <p:spPr>
          <a:xfrm>
            <a:off x="2843514" y="6094787"/>
            <a:ext cx="1858201" cy="246221"/>
          </a:xfrm>
          <a:prstGeom prst="rect">
            <a:avLst/>
          </a:prstGeom>
          <a:noFill/>
        </p:spPr>
        <p:txBody>
          <a:bodyPr wrap="none" rtlCol="0">
            <a:spAutoFit/>
          </a:bodyPr>
          <a:lstStyle/>
          <a:p>
            <a:r>
              <a:rPr lang="de-DE" sz="1000" dirty="0"/>
              <a:t>CC BY SA 4.0 Luise Wüstling</a:t>
            </a:r>
          </a:p>
        </p:txBody>
      </p:sp>
    </p:spTree>
    <p:extLst>
      <p:ext uri="{BB962C8B-B14F-4D97-AF65-F5344CB8AC3E}">
        <p14:creationId xmlns:p14="http://schemas.microsoft.com/office/powerpoint/2010/main" val="42563192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E670AF-9E06-B769-1227-81F4F00E0E3A}"/>
            </a:ext>
          </a:extLst>
        </p:cNvPr>
        <p:cNvGrpSpPr/>
        <p:nvPr/>
      </p:nvGrpSpPr>
      <p:grpSpPr>
        <a:xfrm>
          <a:off x="0" y="0"/>
          <a:ext cx="0" cy="0"/>
          <a:chOff x="0" y="0"/>
          <a:chExt cx="0" cy="0"/>
        </a:xfrm>
      </p:grpSpPr>
      <p:pic>
        <p:nvPicPr>
          <p:cNvPr id="4" name="Grafik 3">
            <a:extLst>
              <a:ext uri="{FF2B5EF4-FFF2-40B4-BE49-F238E27FC236}">
                <a16:creationId xmlns:a16="http://schemas.microsoft.com/office/drawing/2014/main" id="{BA115E42-8F36-9706-783F-4AFEB790EA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92571" y="2171780"/>
            <a:ext cx="3671306" cy="3169925"/>
          </a:xfrm>
          <a:prstGeom prst="rect">
            <a:avLst/>
          </a:prstGeom>
        </p:spPr>
      </p:pic>
      <p:sp>
        <p:nvSpPr>
          <p:cNvPr id="5" name="Textfeld 4">
            <a:extLst>
              <a:ext uri="{FF2B5EF4-FFF2-40B4-BE49-F238E27FC236}">
                <a16:creationId xmlns:a16="http://schemas.microsoft.com/office/drawing/2014/main" id="{BA75456D-FF56-3343-53AE-30AB85C55FAF}"/>
              </a:ext>
            </a:extLst>
          </p:cNvPr>
          <p:cNvSpPr txBox="1"/>
          <p:nvPr/>
        </p:nvSpPr>
        <p:spPr>
          <a:xfrm>
            <a:off x="3202039" y="1628971"/>
            <a:ext cx="397092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400" dirty="0">
                <a:cs typeface="Arial"/>
              </a:rPr>
              <a:t>Was ist KI?</a:t>
            </a:r>
            <a:endParaRPr lang="de-DE" dirty="0"/>
          </a:p>
        </p:txBody>
      </p:sp>
      <p:sp>
        <p:nvSpPr>
          <p:cNvPr id="2" name="Textfeld 1">
            <a:extLst>
              <a:ext uri="{FF2B5EF4-FFF2-40B4-BE49-F238E27FC236}">
                <a16:creationId xmlns:a16="http://schemas.microsoft.com/office/drawing/2014/main" id="{F45B7F2A-161A-48D4-1B00-CF6CB67098FE}"/>
              </a:ext>
            </a:extLst>
          </p:cNvPr>
          <p:cNvSpPr txBox="1"/>
          <p:nvPr/>
        </p:nvSpPr>
        <p:spPr>
          <a:xfrm>
            <a:off x="7484274" y="2090636"/>
            <a:ext cx="410332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400" b="1" dirty="0">
                <a:cs typeface="Arial"/>
              </a:rPr>
              <a:t>KI in der Zukunft</a:t>
            </a:r>
            <a:endParaRPr lang="de-DE" b="1" dirty="0"/>
          </a:p>
        </p:txBody>
      </p:sp>
      <p:sp>
        <p:nvSpPr>
          <p:cNvPr id="3" name="Textfeld 2">
            <a:extLst>
              <a:ext uri="{FF2B5EF4-FFF2-40B4-BE49-F238E27FC236}">
                <a16:creationId xmlns:a16="http://schemas.microsoft.com/office/drawing/2014/main" id="{5791A161-22DB-1E94-EFBE-C7F07554FA34}"/>
              </a:ext>
            </a:extLst>
          </p:cNvPr>
          <p:cNvSpPr txBox="1"/>
          <p:nvPr/>
        </p:nvSpPr>
        <p:spPr>
          <a:xfrm>
            <a:off x="7484274" y="4077100"/>
            <a:ext cx="325703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400" dirty="0">
                <a:cs typeface="Arial"/>
              </a:rPr>
              <a:t>Abschluss</a:t>
            </a:r>
            <a:endParaRPr lang="de-DE" dirty="0"/>
          </a:p>
        </p:txBody>
      </p:sp>
    </p:spTree>
    <p:extLst>
      <p:ext uri="{BB962C8B-B14F-4D97-AF65-F5344CB8AC3E}">
        <p14:creationId xmlns:p14="http://schemas.microsoft.com/office/powerpoint/2010/main" val="41961497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82712E58-63F5-E969-B25D-0F000A9AC7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487633">
            <a:off x="6719825" y="1529743"/>
            <a:ext cx="4085159" cy="3798512"/>
          </a:xfrm>
          <a:prstGeom prst="rect">
            <a:avLst/>
          </a:prstGeom>
          <a:noFill/>
          <a:extLst>
            <a:ext uri="{909E8E84-426E-40DD-AFC4-6F175D3DCCD1}">
              <a14:hiddenFill xmlns:a14="http://schemas.microsoft.com/office/drawing/2010/main">
                <a:solidFill>
                  <a:srgbClr val="FFFFFF"/>
                </a:solidFill>
              </a14:hiddenFill>
            </a:ext>
          </a:extLst>
        </p:spPr>
      </p:pic>
      <p:pic>
        <p:nvPicPr>
          <p:cNvPr id="4" name="Inhaltsplatzhalter 4">
            <a:extLst>
              <a:ext uri="{FF2B5EF4-FFF2-40B4-BE49-F238E27FC236}">
                <a16:creationId xmlns:a16="http://schemas.microsoft.com/office/drawing/2014/main" id="{B6F6C046-53D6-CFEC-CFB7-4CD34799AB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30330" y="1016973"/>
            <a:ext cx="5916769" cy="4462399"/>
          </a:xfrm>
          <a:prstGeom prst="rect">
            <a:avLst/>
          </a:prstGeom>
        </p:spPr>
      </p:pic>
      <p:sp>
        <p:nvSpPr>
          <p:cNvPr id="5" name="Textfeld 4">
            <a:extLst>
              <a:ext uri="{FF2B5EF4-FFF2-40B4-BE49-F238E27FC236}">
                <a16:creationId xmlns:a16="http://schemas.microsoft.com/office/drawing/2014/main" id="{6F5163CE-C7A2-4116-B843-A2E0001BF2BA}"/>
              </a:ext>
            </a:extLst>
          </p:cNvPr>
          <p:cNvSpPr txBox="1"/>
          <p:nvPr/>
        </p:nvSpPr>
        <p:spPr>
          <a:xfrm>
            <a:off x="3264061" y="957498"/>
            <a:ext cx="3264061" cy="2554545"/>
          </a:xfrm>
          <a:prstGeom prst="rect">
            <a:avLst/>
          </a:prstGeom>
          <a:noFill/>
        </p:spPr>
        <p:txBody>
          <a:bodyPr wrap="square" rtlCol="0">
            <a:spAutoFit/>
          </a:bodyPr>
          <a:lstStyle/>
          <a:p>
            <a:r>
              <a:rPr lang="de-DE" sz="3200" dirty="0"/>
              <a:t>Was wird möglich sein?</a:t>
            </a:r>
          </a:p>
          <a:p>
            <a:r>
              <a:rPr lang="de-DE" sz="3200" dirty="0"/>
              <a:t>Wie sieht die Welt von morgen aus?</a:t>
            </a:r>
          </a:p>
        </p:txBody>
      </p:sp>
      <p:sp>
        <p:nvSpPr>
          <p:cNvPr id="6" name="Textfeld 5">
            <a:extLst>
              <a:ext uri="{FF2B5EF4-FFF2-40B4-BE49-F238E27FC236}">
                <a16:creationId xmlns:a16="http://schemas.microsoft.com/office/drawing/2014/main" id="{405008F5-45ED-5446-9936-55CDCB6E165E}"/>
              </a:ext>
            </a:extLst>
          </p:cNvPr>
          <p:cNvSpPr txBox="1"/>
          <p:nvPr/>
        </p:nvSpPr>
        <p:spPr>
          <a:xfrm>
            <a:off x="7912548" y="5390842"/>
            <a:ext cx="1699711" cy="646331"/>
          </a:xfrm>
          <a:prstGeom prst="rect">
            <a:avLst/>
          </a:prstGeom>
          <a:noFill/>
        </p:spPr>
        <p:txBody>
          <a:bodyPr wrap="square" rtlCol="0">
            <a:spAutoFit/>
          </a:bodyPr>
          <a:lstStyle/>
          <a:p>
            <a:r>
              <a:rPr lang="de-DE" b="1" dirty="0"/>
              <a:t>© BWKI </a:t>
            </a:r>
          </a:p>
          <a:p>
            <a:r>
              <a:rPr lang="de-DE" b="1" dirty="0"/>
              <a:t>CC-BY SA 4.0</a:t>
            </a:r>
          </a:p>
        </p:txBody>
      </p:sp>
    </p:spTree>
    <p:extLst>
      <p:ext uri="{BB962C8B-B14F-4D97-AF65-F5344CB8AC3E}">
        <p14:creationId xmlns:p14="http://schemas.microsoft.com/office/powerpoint/2010/main" val="4099659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drinnen enthält.&#10;&#10;Automatisch generierte Beschreibung">
            <a:extLst>
              <a:ext uri="{FF2B5EF4-FFF2-40B4-BE49-F238E27FC236}">
                <a16:creationId xmlns:a16="http://schemas.microsoft.com/office/drawing/2014/main" id="{3411E605-43C0-B442-A35A-9E0A31B7EE6A}"/>
              </a:ext>
            </a:extLst>
          </p:cNvPr>
          <p:cNvPicPr>
            <a:picLocks noChangeAspect="1"/>
          </p:cNvPicPr>
          <p:nvPr/>
        </p:nvPicPr>
        <p:blipFill>
          <a:blip r:embed="rId3"/>
          <a:stretch>
            <a:fillRect/>
          </a:stretch>
        </p:blipFill>
        <p:spPr>
          <a:xfrm>
            <a:off x="639097" y="1994"/>
            <a:ext cx="11070381" cy="6856006"/>
          </a:xfrm>
          <a:prstGeom prst="rect">
            <a:avLst/>
          </a:prstGeom>
        </p:spPr>
      </p:pic>
      <p:sp>
        <p:nvSpPr>
          <p:cNvPr id="4" name="Textfeld 3">
            <a:hlinkClick r:id="rId4" action="ppaction://hlinksldjump"/>
            <a:extLst>
              <a:ext uri="{FF2B5EF4-FFF2-40B4-BE49-F238E27FC236}">
                <a16:creationId xmlns:a16="http://schemas.microsoft.com/office/drawing/2014/main" id="{9396D6B5-A8E8-924E-9BCA-3ADEF4E841DB}"/>
              </a:ext>
            </a:extLst>
          </p:cNvPr>
          <p:cNvSpPr txBox="1"/>
          <p:nvPr/>
        </p:nvSpPr>
        <p:spPr>
          <a:xfrm>
            <a:off x="5438152" y="4877805"/>
            <a:ext cx="1196867" cy="523220"/>
          </a:xfrm>
          <a:prstGeom prst="rect">
            <a:avLst/>
          </a:prstGeom>
          <a:solidFill>
            <a:schemeClr val="bg1">
              <a:lumMod val="95000"/>
            </a:schemeClr>
          </a:solidFill>
        </p:spPr>
        <p:txBody>
          <a:bodyPr wrap="square" lIns="91440" tIns="45720" rIns="91440" bIns="45720" rtlCol="0" anchor="t">
            <a:spAutoFit/>
          </a:bodyPr>
          <a:lstStyle/>
          <a:p>
            <a:r>
              <a:rPr lang="de-DE" sz="1400" dirty="0">
                <a:hlinkClick r:id="rId4" action="ppaction://hlinksldjump"/>
              </a:rPr>
              <a:t>Intelligenter</a:t>
            </a:r>
            <a:r>
              <a:rPr lang="de-DE" sz="1400" dirty="0">
                <a:hlinkClick r:id="" action="ppaction://noaction"/>
              </a:rPr>
              <a:t> </a:t>
            </a:r>
            <a:r>
              <a:rPr lang="de-DE" sz="1400">
                <a:hlinkClick r:id="" action="ppaction://noaction"/>
              </a:rPr>
              <a:t>Assistent</a:t>
            </a:r>
          </a:p>
        </p:txBody>
      </p:sp>
      <p:sp>
        <p:nvSpPr>
          <p:cNvPr id="8" name="Textfeld 7">
            <a:hlinkClick r:id="rId5" action="ppaction://hlinksldjump"/>
            <a:extLst>
              <a:ext uri="{FF2B5EF4-FFF2-40B4-BE49-F238E27FC236}">
                <a16:creationId xmlns:a16="http://schemas.microsoft.com/office/drawing/2014/main" id="{8CF8B8DB-8B34-5F45-86D7-BA82B24EAFC7}"/>
              </a:ext>
            </a:extLst>
          </p:cNvPr>
          <p:cNvSpPr txBox="1"/>
          <p:nvPr/>
        </p:nvSpPr>
        <p:spPr>
          <a:xfrm>
            <a:off x="5902449" y="6210685"/>
            <a:ext cx="1421688" cy="307777"/>
          </a:xfrm>
          <a:prstGeom prst="rect">
            <a:avLst/>
          </a:prstGeom>
          <a:solidFill>
            <a:schemeClr val="bg1">
              <a:lumMod val="95000"/>
            </a:schemeClr>
          </a:solidFill>
        </p:spPr>
        <p:txBody>
          <a:bodyPr wrap="square" lIns="91440" tIns="45720" rIns="91440" bIns="45720" rtlCol="0" anchor="t">
            <a:spAutoFit/>
          </a:bodyPr>
          <a:lstStyle/>
          <a:p>
            <a:r>
              <a:rPr lang="de-DE" sz="1400" dirty="0">
                <a:hlinkClick r:id="rId5" action="ppaction://hlinksldjump"/>
              </a:rPr>
              <a:t>Robotik-Libelle</a:t>
            </a:r>
          </a:p>
        </p:txBody>
      </p:sp>
      <p:sp>
        <p:nvSpPr>
          <p:cNvPr id="9" name="Textfeld 8">
            <a:hlinkClick r:id="rId6" action="ppaction://hlinksldjump"/>
            <a:extLst>
              <a:ext uri="{FF2B5EF4-FFF2-40B4-BE49-F238E27FC236}">
                <a16:creationId xmlns:a16="http://schemas.microsoft.com/office/drawing/2014/main" id="{232DD48E-3803-1246-ACA8-5CAFF0397E27}"/>
              </a:ext>
            </a:extLst>
          </p:cNvPr>
          <p:cNvSpPr txBox="1"/>
          <p:nvPr/>
        </p:nvSpPr>
        <p:spPr>
          <a:xfrm>
            <a:off x="1092650" y="6331974"/>
            <a:ext cx="1683207" cy="307777"/>
          </a:xfrm>
          <a:prstGeom prst="rect">
            <a:avLst/>
          </a:prstGeom>
          <a:solidFill>
            <a:schemeClr val="bg1">
              <a:lumMod val="95000"/>
            </a:schemeClr>
          </a:solidFill>
        </p:spPr>
        <p:txBody>
          <a:bodyPr wrap="square" lIns="91440" tIns="45720" rIns="91440" bIns="45720" rtlCol="0" anchor="t">
            <a:spAutoFit/>
          </a:bodyPr>
          <a:lstStyle/>
          <a:p>
            <a:r>
              <a:rPr lang="de-DE" sz="1400" dirty="0">
                <a:hlinkClick r:id="rId6" action="ppaction://hlinksldjump"/>
              </a:rPr>
              <a:t>Erziehungsroboter</a:t>
            </a:r>
            <a:endParaRPr lang="de-DE" sz="1400"/>
          </a:p>
        </p:txBody>
      </p:sp>
      <p:sp>
        <p:nvSpPr>
          <p:cNvPr id="11" name="Textfeld 10">
            <a:hlinkClick r:id="rId7" action="ppaction://hlinksldjump"/>
            <a:extLst>
              <a:ext uri="{FF2B5EF4-FFF2-40B4-BE49-F238E27FC236}">
                <a16:creationId xmlns:a16="http://schemas.microsoft.com/office/drawing/2014/main" id="{0B2FD696-D3E7-DE44-BEC1-6E5A5D2C11B2}"/>
              </a:ext>
            </a:extLst>
          </p:cNvPr>
          <p:cNvSpPr txBox="1"/>
          <p:nvPr/>
        </p:nvSpPr>
        <p:spPr>
          <a:xfrm>
            <a:off x="1088779" y="3921790"/>
            <a:ext cx="1674723" cy="307777"/>
          </a:xfrm>
          <a:prstGeom prst="rect">
            <a:avLst/>
          </a:prstGeom>
          <a:solidFill>
            <a:schemeClr val="bg1">
              <a:lumMod val="95000"/>
            </a:schemeClr>
          </a:solidFill>
        </p:spPr>
        <p:txBody>
          <a:bodyPr wrap="square" lIns="91440" tIns="45720" rIns="91440" bIns="45720" rtlCol="0" anchor="t">
            <a:spAutoFit/>
          </a:bodyPr>
          <a:lstStyle/>
          <a:p>
            <a:r>
              <a:rPr lang="de-DE" sz="1400" dirty="0">
                <a:hlinkClick r:id="rId7" action="ppaction://hlinksldjump"/>
              </a:rPr>
              <a:t>Digitale Netzhaut</a:t>
            </a:r>
            <a:endParaRPr lang="de-DE" sz="1400" dirty="0"/>
          </a:p>
        </p:txBody>
      </p:sp>
      <p:sp>
        <p:nvSpPr>
          <p:cNvPr id="13" name="Textfeld 12">
            <a:hlinkClick r:id="rId8" action="ppaction://hlinksldjump"/>
            <a:extLst>
              <a:ext uri="{FF2B5EF4-FFF2-40B4-BE49-F238E27FC236}">
                <a16:creationId xmlns:a16="http://schemas.microsoft.com/office/drawing/2014/main" id="{81E5D0C4-11AB-DA49-B6B1-6F601DEF6325}"/>
              </a:ext>
            </a:extLst>
          </p:cNvPr>
          <p:cNvSpPr txBox="1"/>
          <p:nvPr/>
        </p:nvSpPr>
        <p:spPr>
          <a:xfrm>
            <a:off x="9612302" y="4075679"/>
            <a:ext cx="1939793" cy="307777"/>
          </a:xfrm>
          <a:prstGeom prst="rect">
            <a:avLst/>
          </a:prstGeom>
          <a:solidFill>
            <a:schemeClr val="bg1">
              <a:lumMod val="95000"/>
            </a:schemeClr>
          </a:solidFill>
        </p:spPr>
        <p:txBody>
          <a:bodyPr wrap="square" lIns="91440" tIns="45720" rIns="91440" bIns="45720" rtlCol="0" anchor="t">
            <a:spAutoFit/>
          </a:bodyPr>
          <a:lstStyle/>
          <a:p>
            <a:r>
              <a:rPr lang="de-DE" sz="1400" dirty="0">
                <a:hlinkClick r:id="rId8" action="ppaction://hlinksldjump"/>
              </a:rPr>
              <a:t>Empfehlungssystem</a:t>
            </a:r>
            <a:r>
              <a:rPr lang="de-DE" sz="1400" dirty="0"/>
              <a:t>e</a:t>
            </a:r>
          </a:p>
        </p:txBody>
      </p:sp>
      <p:sp>
        <p:nvSpPr>
          <p:cNvPr id="14" name="Textfeld 13">
            <a:hlinkClick r:id="rId9" action="ppaction://hlinksldjump"/>
            <a:extLst>
              <a:ext uri="{FF2B5EF4-FFF2-40B4-BE49-F238E27FC236}">
                <a16:creationId xmlns:a16="http://schemas.microsoft.com/office/drawing/2014/main" id="{AE316272-BEA7-1E49-8934-01841EA42A2D}"/>
              </a:ext>
            </a:extLst>
          </p:cNvPr>
          <p:cNvSpPr txBox="1"/>
          <p:nvPr/>
        </p:nvSpPr>
        <p:spPr>
          <a:xfrm>
            <a:off x="1092650" y="860320"/>
            <a:ext cx="1326506" cy="307777"/>
          </a:xfrm>
          <a:prstGeom prst="rect">
            <a:avLst/>
          </a:prstGeom>
          <a:solidFill>
            <a:schemeClr val="bg1">
              <a:lumMod val="95000"/>
            </a:schemeClr>
          </a:solidFill>
        </p:spPr>
        <p:txBody>
          <a:bodyPr wrap="square" lIns="91440" tIns="45720" rIns="91440" bIns="45720" rtlCol="0" anchor="t">
            <a:spAutoFit/>
          </a:bodyPr>
          <a:lstStyle/>
          <a:p>
            <a:r>
              <a:rPr lang="de-DE" sz="1400" dirty="0">
                <a:hlinkClick r:id="rId9" action="ppaction://hlinksldjump"/>
              </a:rPr>
              <a:t>Lieferdrohnen</a:t>
            </a:r>
            <a:endParaRPr lang="de-DE" sz="1400" dirty="0"/>
          </a:p>
        </p:txBody>
      </p:sp>
      <p:sp>
        <p:nvSpPr>
          <p:cNvPr id="15" name="Textfeld 14">
            <a:hlinkClick r:id="rId10" action="ppaction://hlinksldjump"/>
            <a:extLst>
              <a:ext uri="{FF2B5EF4-FFF2-40B4-BE49-F238E27FC236}">
                <a16:creationId xmlns:a16="http://schemas.microsoft.com/office/drawing/2014/main" id="{7CD493C3-18EA-F24F-A31F-B8C87BC4FC74}"/>
              </a:ext>
            </a:extLst>
          </p:cNvPr>
          <p:cNvSpPr txBox="1"/>
          <p:nvPr/>
        </p:nvSpPr>
        <p:spPr>
          <a:xfrm>
            <a:off x="3854541" y="1361760"/>
            <a:ext cx="1720360" cy="307777"/>
          </a:xfrm>
          <a:prstGeom prst="rect">
            <a:avLst/>
          </a:prstGeom>
          <a:solidFill>
            <a:schemeClr val="bg1">
              <a:lumMod val="95000"/>
            </a:schemeClr>
          </a:solidFill>
        </p:spPr>
        <p:txBody>
          <a:bodyPr wrap="square" lIns="91440" tIns="45720" rIns="91440" bIns="45720" rtlCol="0" anchor="t">
            <a:spAutoFit/>
          </a:bodyPr>
          <a:lstStyle/>
          <a:p>
            <a:r>
              <a:rPr lang="de-DE" sz="1400" dirty="0">
                <a:hlinkClick r:id="rId10" action="ppaction://hlinksldjump"/>
              </a:rPr>
              <a:t>Autonomes Fahren</a:t>
            </a:r>
            <a:endParaRPr lang="de-DE" sz="1400" dirty="0"/>
          </a:p>
        </p:txBody>
      </p:sp>
      <p:sp>
        <p:nvSpPr>
          <p:cNvPr id="16" name="Textfeld 15">
            <a:hlinkClick r:id="rId11" action="ppaction://hlinksldjump"/>
            <a:extLst>
              <a:ext uri="{FF2B5EF4-FFF2-40B4-BE49-F238E27FC236}">
                <a16:creationId xmlns:a16="http://schemas.microsoft.com/office/drawing/2014/main" id="{49F91B2D-B24F-7C43-A926-C36E038755EA}"/>
              </a:ext>
            </a:extLst>
          </p:cNvPr>
          <p:cNvSpPr txBox="1"/>
          <p:nvPr/>
        </p:nvSpPr>
        <p:spPr>
          <a:xfrm>
            <a:off x="7182464" y="1518530"/>
            <a:ext cx="1319279" cy="523220"/>
          </a:xfrm>
          <a:prstGeom prst="rect">
            <a:avLst/>
          </a:prstGeom>
          <a:solidFill>
            <a:schemeClr val="bg1">
              <a:lumMod val="95000"/>
            </a:schemeClr>
          </a:solidFill>
        </p:spPr>
        <p:txBody>
          <a:bodyPr wrap="square" lIns="91440" tIns="45720" rIns="91440" bIns="45720" rtlCol="0" anchor="t">
            <a:spAutoFit/>
          </a:bodyPr>
          <a:lstStyle/>
          <a:p>
            <a:r>
              <a:rPr lang="de-DE" sz="1400">
                <a:hlinkClick r:id="" action="ppaction://noaction"/>
              </a:rPr>
              <a:t>Intelligente </a:t>
            </a:r>
            <a:r>
              <a:rPr lang="de-DE" sz="1400" dirty="0">
                <a:hlinkClick r:id="rId11" action="ppaction://hlinksldjump"/>
              </a:rPr>
              <a:t>Reklametafel</a:t>
            </a:r>
          </a:p>
        </p:txBody>
      </p:sp>
      <p:sp>
        <p:nvSpPr>
          <p:cNvPr id="17" name="Textfeld 16">
            <a:hlinkClick r:id="rId12" action="ppaction://hlinksldjump"/>
            <a:extLst>
              <a:ext uri="{FF2B5EF4-FFF2-40B4-BE49-F238E27FC236}">
                <a16:creationId xmlns:a16="http://schemas.microsoft.com/office/drawing/2014/main" id="{9C6B74EA-09EF-0F47-9303-87DE024633E2}"/>
              </a:ext>
            </a:extLst>
          </p:cNvPr>
          <p:cNvSpPr txBox="1"/>
          <p:nvPr/>
        </p:nvSpPr>
        <p:spPr>
          <a:xfrm>
            <a:off x="2162880" y="2844950"/>
            <a:ext cx="1196867" cy="307777"/>
          </a:xfrm>
          <a:prstGeom prst="rect">
            <a:avLst/>
          </a:prstGeom>
          <a:solidFill>
            <a:schemeClr val="bg1">
              <a:lumMod val="95000"/>
            </a:schemeClr>
          </a:solidFill>
        </p:spPr>
        <p:txBody>
          <a:bodyPr wrap="square" lIns="91440" tIns="45720" rIns="91440" bIns="45720" rtlCol="0" anchor="t">
            <a:spAutoFit/>
          </a:bodyPr>
          <a:lstStyle/>
          <a:p>
            <a:r>
              <a:rPr lang="de-DE" sz="1400" dirty="0">
                <a:hlinkClick r:id="rId12" action="ppaction://hlinksldjump"/>
              </a:rPr>
              <a:t>KI &amp; Medizin</a:t>
            </a:r>
            <a:endParaRPr lang="de-DE" sz="1400"/>
          </a:p>
        </p:txBody>
      </p:sp>
      <p:sp>
        <p:nvSpPr>
          <p:cNvPr id="18" name="Textfeld 17">
            <a:hlinkClick r:id="rId13" action="ppaction://hlinksldjump"/>
            <a:extLst>
              <a:ext uri="{FF2B5EF4-FFF2-40B4-BE49-F238E27FC236}">
                <a16:creationId xmlns:a16="http://schemas.microsoft.com/office/drawing/2014/main" id="{72D77A5F-495C-0F46-AFB4-1DC3B0FD68E1}"/>
              </a:ext>
            </a:extLst>
          </p:cNvPr>
          <p:cNvSpPr txBox="1"/>
          <p:nvPr/>
        </p:nvSpPr>
        <p:spPr>
          <a:xfrm>
            <a:off x="4637387" y="3760368"/>
            <a:ext cx="1265062" cy="307777"/>
          </a:xfrm>
          <a:prstGeom prst="rect">
            <a:avLst/>
          </a:prstGeom>
          <a:solidFill>
            <a:schemeClr val="bg1">
              <a:lumMod val="95000"/>
            </a:schemeClr>
          </a:solidFill>
        </p:spPr>
        <p:txBody>
          <a:bodyPr wrap="square" lIns="91440" tIns="45720" rIns="91440" bIns="45720" rtlCol="0" anchor="t">
            <a:spAutoFit/>
          </a:bodyPr>
          <a:lstStyle/>
          <a:p>
            <a:r>
              <a:rPr lang="de-DE" sz="1400" dirty="0">
                <a:hlinkClick r:id="rId13" action="ppaction://hlinksldjump"/>
              </a:rPr>
              <a:t>Pflegeroboter</a:t>
            </a:r>
            <a:endParaRPr lang="de-DE" sz="1400" dirty="0"/>
          </a:p>
        </p:txBody>
      </p:sp>
      <p:sp>
        <p:nvSpPr>
          <p:cNvPr id="19" name="Textfeld 18">
            <a:hlinkClick r:id="rId14" action="ppaction://hlinksldjump"/>
            <a:extLst>
              <a:ext uri="{FF2B5EF4-FFF2-40B4-BE49-F238E27FC236}">
                <a16:creationId xmlns:a16="http://schemas.microsoft.com/office/drawing/2014/main" id="{67EB2E47-57FF-2C41-B708-6A2BDF6BF68A}"/>
              </a:ext>
            </a:extLst>
          </p:cNvPr>
          <p:cNvSpPr txBox="1"/>
          <p:nvPr/>
        </p:nvSpPr>
        <p:spPr>
          <a:xfrm>
            <a:off x="8415435" y="5962643"/>
            <a:ext cx="1196867" cy="523219"/>
          </a:xfrm>
          <a:prstGeom prst="rect">
            <a:avLst/>
          </a:prstGeom>
          <a:solidFill>
            <a:schemeClr val="bg1">
              <a:lumMod val="95000"/>
            </a:schemeClr>
          </a:solidFill>
        </p:spPr>
        <p:txBody>
          <a:bodyPr wrap="square" lIns="91440" tIns="45720" rIns="91440" bIns="45720" rtlCol="0" anchor="t">
            <a:spAutoFit/>
          </a:bodyPr>
          <a:lstStyle/>
          <a:p>
            <a:r>
              <a:rPr lang="de-DE" sz="1400" dirty="0">
                <a:hlinkClick r:id="" action="ppaction://noaction"/>
              </a:rPr>
              <a:t>Aura-Level-System</a:t>
            </a:r>
          </a:p>
        </p:txBody>
      </p:sp>
      <p:sp>
        <p:nvSpPr>
          <p:cNvPr id="2" name="Textfeld 1">
            <a:extLst>
              <a:ext uri="{FF2B5EF4-FFF2-40B4-BE49-F238E27FC236}">
                <a16:creationId xmlns:a16="http://schemas.microsoft.com/office/drawing/2014/main" id="{D4F78E25-6544-E979-3054-86C551C2CA60}"/>
              </a:ext>
            </a:extLst>
          </p:cNvPr>
          <p:cNvSpPr txBox="1"/>
          <p:nvPr/>
        </p:nvSpPr>
        <p:spPr>
          <a:xfrm>
            <a:off x="8882743" y="187471"/>
            <a:ext cx="1699711" cy="646331"/>
          </a:xfrm>
          <a:prstGeom prst="rect">
            <a:avLst/>
          </a:prstGeom>
          <a:noFill/>
        </p:spPr>
        <p:txBody>
          <a:bodyPr wrap="square" rtlCol="0">
            <a:spAutoFit/>
          </a:bodyPr>
          <a:lstStyle/>
          <a:p>
            <a:r>
              <a:rPr lang="de-DE" b="1" dirty="0">
                <a:highlight>
                  <a:srgbClr val="F3F0E8"/>
                </a:highlight>
              </a:rPr>
              <a:t>© BWKI </a:t>
            </a:r>
          </a:p>
          <a:p>
            <a:r>
              <a:rPr lang="de-DE" b="1" dirty="0">
                <a:highlight>
                  <a:srgbClr val="F3F0E8"/>
                </a:highlight>
              </a:rPr>
              <a:t>CC-BY SA 4.0</a:t>
            </a:r>
          </a:p>
        </p:txBody>
      </p:sp>
      <p:sp>
        <p:nvSpPr>
          <p:cNvPr id="5" name="Textfeld 4">
            <a:extLst>
              <a:ext uri="{FF2B5EF4-FFF2-40B4-BE49-F238E27FC236}">
                <a16:creationId xmlns:a16="http://schemas.microsoft.com/office/drawing/2014/main" id="{C6EB1CBF-FAF3-D546-856F-8186D9CEDD04}"/>
              </a:ext>
            </a:extLst>
          </p:cNvPr>
          <p:cNvSpPr txBox="1"/>
          <p:nvPr/>
        </p:nvSpPr>
        <p:spPr>
          <a:xfrm>
            <a:off x="9942204" y="6160159"/>
            <a:ext cx="1699711" cy="646331"/>
          </a:xfrm>
          <a:prstGeom prst="rect">
            <a:avLst/>
          </a:prstGeom>
          <a:noFill/>
        </p:spPr>
        <p:txBody>
          <a:bodyPr wrap="square" rtlCol="0">
            <a:spAutoFit/>
          </a:bodyPr>
          <a:lstStyle/>
          <a:p>
            <a:r>
              <a:rPr lang="de-DE" b="1" dirty="0">
                <a:solidFill>
                  <a:schemeClr val="bg1"/>
                </a:solidFill>
              </a:rPr>
              <a:t>© BWKI </a:t>
            </a:r>
          </a:p>
          <a:p>
            <a:r>
              <a:rPr lang="de-DE" b="1" dirty="0">
                <a:solidFill>
                  <a:schemeClr val="bg1"/>
                </a:solidFill>
              </a:rPr>
              <a:t>CC-BY SA 4.0</a:t>
            </a:r>
          </a:p>
        </p:txBody>
      </p:sp>
    </p:spTree>
    <p:extLst>
      <p:ext uri="{BB962C8B-B14F-4D97-AF65-F5344CB8AC3E}">
        <p14:creationId xmlns:p14="http://schemas.microsoft.com/office/powerpoint/2010/main" val="224103788"/>
      </p:ext>
    </p:extLst>
  </p:cSld>
  <p:clrMapOvr>
    <a:masterClrMapping/>
  </p:clrMapOvr>
  <mc:AlternateContent xmlns:mc="http://schemas.openxmlformats.org/markup-compatibility/2006" xmlns:p14="http://schemas.microsoft.com/office/powerpoint/2010/main">
    <mc:Choice Requires="p14">
      <p:transition spd="slow" p14:dur="1300">
        <p14:pan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1" grpId="0" animBg="1"/>
      <p:bldP spid="13" grpId="0" animBg="1"/>
      <p:bldP spid="14" grpId="0" animBg="1"/>
      <p:bldP spid="15" grpId="0" animBg="1"/>
      <p:bldP spid="16" grpId="0" animBg="1"/>
      <p:bldP spid="17" grpId="0" animBg="1"/>
      <p:bldP spid="18" grpId="0" animBg="1"/>
      <p:bldP spid="1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37D42E5-4FA4-6A2E-B973-1B998A1F8B52}"/>
              </a:ext>
            </a:extLst>
          </p:cNvPr>
          <p:cNvSpPr>
            <a:spLocks noGrp="1"/>
          </p:cNvSpPr>
          <p:nvPr>
            <p:ph sz="quarter" idx="10"/>
          </p:nvPr>
        </p:nvSpPr>
        <p:spPr/>
        <p:txBody>
          <a:bodyPr/>
          <a:lstStyle/>
          <a:p>
            <a:r>
              <a:rPr lang="de-DE" dirty="0"/>
              <a:t>Aura-Level-System</a:t>
            </a:r>
          </a:p>
        </p:txBody>
      </p:sp>
      <p:sp>
        <p:nvSpPr>
          <p:cNvPr id="3" name="Textplatzhalter 2">
            <a:extLst>
              <a:ext uri="{FF2B5EF4-FFF2-40B4-BE49-F238E27FC236}">
                <a16:creationId xmlns:a16="http://schemas.microsoft.com/office/drawing/2014/main" id="{BA9DB7D4-8BA5-3A4B-8FD3-05AEA8C76DC6}"/>
              </a:ext>
            </a:extLst>
          </p:cNvPr>
          <p:cNvSpPr>
            <a:spLocks noGrp="1"/>
          </p:cNvSpPr>
          <p:nvPr>
            <p:ph type="body" sz="quarter" idx="11"/>
          </p:nvPr>
        </p:nvSpPr>
        <p:spPr>
          <a:xfrm>
            <a:off x="757021" y="2179201"/>
            <a:ext cx="11050980" cy="1667123"/>
          </a:xfrm>
        </p:spPr>
        <p:txBody>
          <a:bodyPr/>
          <a:lstStyle/>
          <a:p>
            <a:r>
              <a:rPr lang="en-US" sz="1800" b="0" i="0" u="none" strike="noStrike" dirty="0">
                <a:solidFill>
                  <a:srgbClr val="000000"/>
                </a:solidFill>
                <a:effectLst/>
                <a:latin typeface="Open Sans" panose="020B0606030504020204" pitchFamily="34" charset="0"/>
              </a:rPr>
              <a:t>Alle Menschen in </a:t>
            </a:r>
            <a:r>
              <a:rPr lang="en-US" sz="1800" b="0" i="0" u="none" strike="noStrike" dirty="0" err="1">
                <a:solidFill>
                  <a:srgbClr val="000000"/>
                </a:solidFill>
                <a:effectLst/>
                <a:latin typeface="Open Sans" panose="020B0606030504020204" pitchFamily="34" charset="0"/>
              </a:rPr>
              <a:t>Futuris</a:t>
            </a:r>
            <a:r>
              <a:rPr lang="en-US" sz="1800" b="0" i="0" u="none" strike="noStrike" dirty="0">
                <a:solidFill>
                  <a:srgbClr val="000000"/>
                </a:solidFill>
                <a:effectLst/>
                <a:latin typeface="Open Sans" panose="020B0606030504020204" pitchFamily="34" charset="0"/>
              </a:rPr>
              <a:t> </a:t>
            </a:r>
            <a:r>
              <a:rPr lang="en-US" sz="1800" b="0" i="0" u="none" strike="noStrike" dirty="0" err="1">
                <a:solidFill>
                  <a:srgbClr val="000000"/>
                </a:solidFill>
                <a:effectLst/>
                <a:latin typeface="Open Sans" panose="020B0606030504020204" pitchFamily="34" charset="0"/>
              </a:rPr>
              <a:t>haben</a:t>
            </a:r>
            <a:r>
              <a:rPr lang="en-US" sz="1800" b="0" i="0" u="none" strike="noStrike" dirty="0">
                <a:solidFill>
                  <a:srgbClr val="000000"/>
                </a:solidFill>
                <a:effectLst/>
                <a:latin typeface="Open Sans" panose="020B0606030504020204" pitchFamily="34" charset="0"/>
              </a:rPr>
              <a:t> </a:t>
            </a:r>
            <a:r>
              <a:rPr lang="en-US" sz="1800" b="0" i="0" u="none" strike="noStrike" dirty="0" err="1">
                <a:solidFill>
                  <a:srgbClr val="000000"/>
                </a:solidFill>
                <a:effectLst/>
                <a:latin typeface="Open Sans" panose="020B0606030504020204" pitchFamily="34" charset="0"/>
              </a:rPr>
              <a:t>ein</a:t>
            </a:r>
            <a:r>
              <a:rPr lang="en-US" sz="1800" b="0" i="0" u="none" strike="noStrike" dirty="0">
                <a:solidFill>
                  <a:srgbClr val="000000"/>
                </a:solidFill>
                <a:effectLst/>
                <a:latin typeface="Open Sans" panose="020B0606030504020204" pitchFamily="34" charset="0"/>
              </a:rPr>
              <a:t> </a:t>
            </a:r>
            <a:r>
              <a:rPr lang="en-US" sz="1800" b="0" i="0" u="none" strike="noStrike" dirty="0" err="1">
                <a:solidFill>
                  <a:srgbClr val="000000"/>
                </a:solidFill>
                <a:effectLst/>
                <a:latin typeface="Open Sans" panose="020B0606030504020204" pitchFamily="34" charset="0"/>
              </a:rPr>
              <a:t>persönliches</a:t>
            </a:r>
            <a:r>
              <a:rPr lang="en-US" sz="1800" b="0" i="0" u="none" strike="noStrike" dirty="0">
                <a:solidFill>
                  <a:srgbClr val="000000"/>
                </a:solidFill>
                <a:effectLst/>
                <a:latin typeface="Open Sans" panose="020B0606030504020204" pitchFamily="34" charset="0"/>
              </a:rPr>
              <a:t> </a:t>
            </a:r>
            <a:r>
              <a:rPr lang="en-US" sz="1800" b="0" i="0" u="none" strike="noStrike" dirty="0" err="1">
                <a:solidFill>
                  <a:srgbClr val="000000"/>
                </a:solidFill>
                <a:effectLst/>
                <a:latin typeface="Open Sans" panose="020B0606030504020204" pitchFamily="34" charset="0"/>
              </a:rPr>
              <a:t>Datenprofil</a:t>
            </a:r>
            <a:r>
              <a:rPr lang="en-US" sz="1800" b="0" i="0" u="none" strike="noStrike" dirty="0">
                <a:solidFill>
                  <a:srgbClr val="000000"/>
                </a:solidFill>
                <a:effectLst/>
                <a:latin typeface="Open Sans" panose="020B0606030504020204" pitchFamily="34" charset="0"/>
              </a:rPr>
              <a:t>. Das </a:t>
            </a:r>
            <a:r>
              <a:rPr lang="en-US" sz="1800" b="0" i="0" u="none" strike="noStrike" dirty="0" err="1">
                <a:solidFill>
                  <a:srgbClr val="000000"/>
                </a:solidFill>
                <a:effectLst/>
                <a:latin typeface="Open Sans" panose="020B0606030504020204" pitchFamily="34" charset="0"/>
              </a:rPr>
              <a:t>ist</a:t>
            </a:r>
            <a:r>
              <a:rPr lang="en-US" sz="1800" b="0" i="0" u="none" strike="noStrike" dirty="0">
                <a:solidFill>
                  <a:srgbClr val="000000"/>
                </a:solidFill>
                <a:effectLst/>
                <a:latin typeface="Open Sans" panose="020B0606030504020204" pitchFamily="34" charset="0"/>
              </a:rPr>
              <a:t> die </a:t>
            </a:r>
            <a:r>
              <a:rPr lang="en-US" sz="1800" b="0" i="0" u="none" strike="noStrike" dirty="0" err="1">
                <a:solidFill>
                  <a:srgbClr val="000000"/>
                </a:solidFill>
                <a:effectLst/>
                <a:latin typeface="Open Sans" panose="020B0606030504020204" pitchFamily="34" charset="0"/>
              </a:rPr>
              <a:t>Grundlage</a:t>
            </a:r>
            <a:r>
              <a:rPr lang="en-US" sz="1800" b="0" i="0" u="none" strike="noStrike" dirty="0">
                <a:solidFill>
                  <a:srgbClr val="000000"/>
                </a:solidFill>
                <a:effectLst/>
                <a:latin typeface="Open Sans" panose="020B0606030504020204" pitchFamily="34" charset="0"/>
              </a:rPr>
              <a:t> für </a:t>
            </a:r>
            <a:r>
              <a:rPr lang="en-US" sz="1800" b="0" i="0" u="none" strike="noStrike" dirty="0" err="1">
                <a:solidFill>
                  <a:srgbClr val="000000"/>
                </a:solidFill>
                <a:effectLst/>
                <a:latin typeface="Open Sans" panose="020B0606030504020204" pitchFamily="34" charset="0"/>
              </a:rPr>
              <a:t>ein</a:t>
            </a:r>
            <a:r>
              <a:rPr lang="en-US" sz="1800" b="0" i="0" u="none" strike="noStrike" dirty="0">
                <a:solidFill>
                  <a:srgbClr val="000000"/>
                </a:solidFill>
                <a:effectLst/>
                <a:latin typeface="Open Sans" panose="020B0606030504020204" pitchFamily="34" charset="0"/>
              </a:rPr>
              <a:t> </a:t>
            </a:r>
            <a:r>
              <a:rPr lang="en-US" sz="1800" b="0" i="0" u="none" strike="noStrike" dirty="0" err="1">
                <a:solidFill>
                  <a:srgbClr val="000000"/>
                </a:solidFill>
                <a:effectLst/>
                <a:latin typeface="Open Sans" panose="020B0606030504020204" pitchFamily="34" charset="0"/>
              </a:rPr>
              <a:t>soziales</a:t>
            </a:r>
            <a:r>
              <a:rPr lang="en-US" sz="1800" b="0" i="0" u="none" strike="noStrike" dirty="0">
                <a:solidFill>
                  <a:srgbClr val="000000"/>
                </a:solidFill>
                <a:effectLst/>
                <a:latin typeface="Open Sans" panose="020B0606030504020204" pitchFamily="34" charset="0"/>
              </a:rPr>
              <a:t> </a:t>
            </a:r>
            <a:r>
              <a:rPr lang="en-US" sz="1800" b="0" i="0" u="none" strike="noStrike" dirty="0" err="1">
                <a:solidFill>
                  <a:srgbClr val="000000"/>
                </a:solidFill>
                <a:effectLst/>
                <a:latin typeface="Open Sans" panose="020B0606030504020204" pitchFamily="34" charset="0"/>
              </a:rPr>
              <a:t>Punktesystem</a:t>
            </a:r>
            <a:r>
              <a:rPr lang="en-US" sz="1800" b="0" i="0" u="none" strike="noStrike" dirty="0">
                <a:solidFill>
                  <a:srgbClr val="000000"/>
                </a:solidFill>
                <a:effectLst/>
                <a:latin typeface="Open Sans" panose="020B0606030504020204" pitchFamily="34" charset="0"/>
              </a:rPr>
              <a:t>. </a:t>
            </a:r>
          </a:p>
          <a:p>
            <a:r>
              <a:rPr lang="en-US" sz="1800" b="0" i="0" u="none" strike="noStrike" dirty="0">
                <a:solidFill>
                  <a:srgbClr val="000000"/>
                </a:solidFill>
                <a:effectLst/>
                <a:latin typeface="Open Sans" panose="020B0606030504020204" pitchFamily="34" charset="0"/>
              </a:rPr>
              <a:t>Für </a:t>
            </a:r>
            <a:r>
              <a:rPr lang="en-US" sz="1800" b="0" i="0" u="none" strike="noStrike" dirty="0" err="1">
                <a:solidFill>
                  <a:srgbClr val="000000"/>
                </a:solidFill>
                <a:effectLst/>
                <a:latin typeface="Open Sans" panose="020B0606030504020204" pitchFamily="34" charset="0"/>
              </a:rPr>
              <a:t>regelkonformes</a:t>
            </a:r>
            <a:r>
              <a:rPr lang="en-US" sz="1800" b="0" i="0" u="none" strike="noStrike" dirty="0">
                <a:solidFill>
                  <a:srgbClr val="000000"/>
                </a:solidFill>
                <a:effectLst/>
                <a:latin typeface="Open Sans" panose="020B0606030504020204" pitchFamily="34" charset="0"/>
              </a:rPr>
              <a:t> </a:t>
            </a:r>
            <a:r>
              <a:rPr lang="en-US" sz="1800" b="0" i="0" u="none" strike="noStrike" dirty="0" err="1">
                <a:solidFill>
                  <a:srgbClr val="000000"/>
                </a:solidFill>
                <a:effectLst/>
                <a:latin typeface="Open Sans" panose="020B0606030504020204" pitchFamily="34" charset="0"/>
              </a:rPr>
              <a:t>Verhalten</a:t>
            </a:r>
            <a:r>
              <a:rPr lang="en-US" sz="1800" b="0" i="0" u="none" strike="noStrike" dirty="0">
                <a:solidFill>
                  <a:srgbClr val="000000"/>
                </a:solidFill>
                <a:effectLst/>
                <a:latin typeface="Open Sans" panose="020B0606030504020204" pitchFamily="34" charset="0"/>
              </a:rPr>
              <a:t> </a:t>
            </a:r>
            <a:r>
              <a:rPr lang="en-US" sz="1800" b="0" i="0" u="none" strike="noStrike" dirty="0" err="1">
                <a:solidFill>
                  <a:srgbClr val="000000"/>
                </a:solidFill>
                <a:effectLst/>
                <a:latin typeface="Open Sans" panose="020B0606030504020204" pitchFamily="34" charset="0"/>
              </a:rPr>
              <a:t>erhältst</a:t>
            </a:r>
            <a:r>
              <a:rPr lang="en-US" sz="1800" b="0" i="0" u="none" strike="noStrike" dirty="0">
                <a:solidFill>
                  <a:srgbClr val="000000"/>
                </a:solidFill>
                <a:effectLst/>
                <a:latin typeface="Open Sans" panose="020B0606030504020204" pitchFamily="34" charset="0"/>
              </a:rPr>
              <a:t> du </a:t>
            </a:r>
            <a:r>
              <a:rPr lang="en-US" sz="1800" b="0" i="0" u="none" strike="noStrike" dirty="0" err="1">
                <a:solidFill>
                  <a:srgbClr val="000000"/>
                </a:solidFill>
                <a:effectLst/>
                <a:latin typeface="Open Sans" panose="020B0606030504020204" pitchFamily="34" charset="0"/>
              </a:rPr>
              <a:t>Punkte</a:t>
            </a:r>
            <a:r>
              <a:rPr lang="en-US" sz="1800" b="0" i="0" u="none" strike="noStrike" dirty="0">
                <a:solidFill>
                  <a:srgbClr val="000000"/>
                </a:solidFill>
                <a:effectLst/>
                <a:latin typeface="Open Sans" panose="020B0606030504020204" pitchFamily="34" charset="0"/>
              </a:rPr>
              <a:t> und </a:t>
            </a:r>
            <a:r>
              <a:rPr lang="en-US" sz="1800" b="0" i="0" u="none" strike="noStrike" dirty="0" err="1">
                <a:solidFill>
                  <a:srgbClr val="000000"/>
                </a:solidFill>
                <a:effectLst/>
                <a:latin typeface="Open Sans" panose="020B0606030504020204" pitchFamily="34" charset="0"/>
              </a:rPr>
              <a:t>bei</a:t>
            </a:r>
            <a:r>
              <a:rPr lang="en-US" sz="1800" b="0" i="0" u="none" strike="noStrike" dirty="0">
                <a:solidFill>
                  <a:srgbClr val="000000"/>
                </a:solidFill>
                <a:effectLst/>
                <a:latin typeface="Open Sans" panose="020B0606030504020204" pitchFamily="34" charset="0"/>
              </a:rPr>
              <a:t> </a:t>
            </a:r>
            <a:r>
              <a:rPr lang="en-US" sz="1800" b="0" i="0" u="none" strike="noStrike" dirty="0" err="1">
                <a:solidFill>
                  <a:srgbClr val="000000"/>
                </a:solidFill>
                <a:effectLst/>
                <a:latin typeface="Open Sans" panose="020B0606030504020204" pitchFamily="34" charset="0"/>
              </a:rPr>
              <a:t>inakzeptablen</a:t>
            </a:r>
            <a:r>
              <a:rPr lang="en-US" sz="1800" b="0" i="0" u="none" strike="noStrike" dirty="0">
                <a:solidFill>
                  <a:srgbClr val="000000"/>
                </a:solidFill>
                <a:effectLst/>
                <a:latin typeface="Open Sans" panose="020B0606030504020204" pitchFamily="34" charset="0"/>
              </a:rPr>
              <a:t> </a:t>
            </a:r>
            <a:r>
              <a:rPr lang="en-US" sz="1800" b="0" i="0" u="none" strike="noStrike" dirty="0" err="1">
                <a:solidFill>
                  <a:srgbClr val="000000"/>
                </a:solidFill>
                <a:effectLst/>
                <a:latin typeface="Open Sans" panose="020B0606030504020204" pitchFamily="34" charset="0"/>
              </a:rPr>
              <a:t>Verhaltensweisen</a:t>
            </a:r>
            <a:r>
              <a:rPr lang="en-US" sz="1800" b="0" i="0" u="none" strike="noStrike" dirty="0">
                <a:solidFill>
                  <a:srgbClr val="000000"/>
                </a:solidFill>
                <a:effectLst/>
                <a:latin typeface="Open Sans" panose="020B0606030504020204" pitchFamily="34" charset="0"/>
              </a:rPr>
              <a:t> </a:t>
            </a:r>
            <a:r>
              <a:rPr lang="en-US" sz="1800" b="0" i="0" u="none" strike="noStrike" dirty="0" err="1">
                <a:solidFill>
                  <a:srgbClr val="000000"/>
                </a:solidFill>
                <a:effectLst/>
                <a:latin typeface="Open Sans" panose="020B0606030504020204" pitchFamily="34" charset="0"/>
              </a:rPr>
              <a:t>zieht</a:t>
            </a:r>
            <a:r>
              <a:rPr lang="en-US" sz="1800" b="0" i="0" u="none" strike="noStrike" dirty="0">
                <a:solidFill>
                  <a:srgbClr val="000000"/>
                </a:solidFill>
                <a:effectLst/>
                <a:latin typeface="Open Sans" panose="020B0606030504020204" pitchFamily="34" charset="0"/>
              </a:rPr>
              <a:t> das System </a:t>
            </a:r>
            <a:r>
              <a:rPr lang="en-US" sz="1800" b="0" i="0" u="none" strike="noStrike" dirty="0" err="1">
                <a:solidFill>
                  <a:srgbClr val="000000"/>
                </a:solidFill>
                <a:effectLst/>
                <a:latin typeface="Open Sans" panose="020B0606030504020204" pitchFamily="34" charset="0"/>
              </a:rPr>
              <a:t>Punkte</a:t>
            </a:r>
            <a:r>
              <a:rPr lang="en-US" sz="1800" b="0" i="0" u="none" strike="noStrike" dirty="0">
                <a:solidFill>
                  <a:srgbClr val="000000"/>
                </a:solidFill>
                <a:effectLst/>
                <a:latin typeface="Open Sans" panose="020B0606030504020204" pitchFamily="34" charset="0"/>
              </a:rPr>
              <a:t> ab. </a:t>
            </a:r>
          </a:p>
          <a:p>
            <a:pPr marL="0" indent="0">
              <a:buNone/>
            </a:pPr>
            <a:endParaRPr lang="en-US" sz="1800" b="0" i="0" u="none" strike="noStrike" dirty="0">
              <a:solidFill>
                <a:srgbClr val="000000"/>
              </a:solidFill>
              <a:effectLst/>
              <a:latin typeface="Open Sans" panose="020B0606030504020204" pitchFamily="34" charset="0"/>
            </a:endParaRPr>
          </a:p>
        </p:txBody>
      </p:sp>
      <p:sp>
        <p:nvSpPr>
          <p:cNvPr id="4" name="Additionszeichen 3">
            <a:extLst>
              <a:ext uri="{FF2B5EF4-FFF2-40B4-BE49-F238E27FC236}">
                <a16:creationId xmlns:a16="http://schemas.microsoft.com/office/drawing/2014/main" id="{24197F59-B520-C41A-C16D-811EEB967F2F}"/>
              </a:ext>
            </a:extLst>
          </p:cNvPr>
          <p:cNvSpPr/>
          <p:nvPr/>
        </p:nvSpPr>
        <p:spPr>
          <a:xfrm>
            <a:off x="1907999" y="3178299"/>
            <a:ext cx="2634342" cy="2395516"/>
          </a:xfrm>
          <a:prstGeom prst="mathPlus">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Minuszeichen 4">
            <a:extLst>
              <a:ext uri="{FF2B5EF4-FFF2-40B4-BE49-F238E27FC236}">
                <a16:creationId xmlns:a16="http://schemas.microsoft.com/office/drawing/2014/main" id="{FA4AAEA6-72C6-6EFA-3E80-35CE132E4E9B}"/>
              </a:ext>
            </a:extLst>
          </p:cNvPr>
          <p:cNvSpPr/>
          <p:nvPr/>
        </p:nvSpPr>
        <p:spPr>
          <a:xfrm>
            <a:off x="7361232" y="3319411"/>
            <a:ext cx="2351314" cy="2144815"/>
          </a:xfrm>
          <a:prstGeom prst="mathMin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feld 5">
            <a:extLst>
              <a:ext uri="{FF2B5EF4-FFF2-40B4-BE49-F238E27FC236}">
                <a16:creationId xmlns:a16="http://schemas.microsoft.com/office/drawing/2014/main" id="{0A4CB45E-7511-47AF-D031-C491572F2E6C}"/>
              </a:ext>
            </a:extLst>
          </p:cNvPr>
          <p:cNvSpPr txBox="1"/>
          <p:nvPr/>
        </p:nvSpPr>
        <p:spPr>
          <a:xfrm>
            <a:off x="757021" y="5323114"/>
            <a:ext cx="4881779" cy="1477328"/>
          </a:xfrm>
          <a:prstGeom prst="rect">
            <a:avLst/>
          </a:prstGeom>
          <a:noFill/>
        </p:spPr>
        <p:txBody>
          <a:bodyPr wrap="square" rtlCol="0">
            <a:spAutoFit/>
          </a:bodyPr>
          <a:lstStyle/>
          <a:p>
            <a:pPr algn="ctr"/>
            <a:r>
              <a:rPr lang="en-US" sz="1800" dirty="0" err="1">
                <a:solidFill>
                  <a:srgbClr val="000000"/>
                </a:solidFill>
                <a:latin typeface="Open Sans" panose="020B0606030504020204" pitchFamily="34" charset="0"/>
              </a:rPr>
              <a:t>G</a:t>
            </a:r>
            <a:r>
              <a:rPr lang="en-US" sz="1800" b="0" i="0" u="none" strike="noStrike" dirty="0" err="1">
                <a:solidFill>
                  <a:srgbClr val="000000"/>
                </a:solidFill>
                <a:effectLst/>
                <a:latin typeface="Open Sans" panose="020B0606030504020204" pitchFamily="34" charset="0"/>
              </a:rPr>
              <a:t>esellschaftliches</a:t>
            </a:r>
            <a:r>
              <a:rPr lang="en-US" sz="1800" b="0" i="0" u="none" strike="noStrike" dirty="0">
                <a:solidFill>
                  <a:srgbClr val="000000"/>
                </a:solidFill>
                <a:effectLst/>
                <a:latin typeface="Open Sans" panose="020B0606030504020204" pitchFamily="34" charset="0"/>
              </a:rPr>
              <a:t> Engagement </a:t>
            </a:r>
            <a:r>
              <a:rPr lang="en-US" sz="1800" b="0" i="0" u="none" strike="noStrike" dirty="0" err="1">
                <a:solidFill>
                  <a:srgbClr val="000000"/>
                </a:solidFill>
                <a:effectLst/>
                <a:latin typeface="Open Sans" panose="020B0606030504020204" pitchFamily="34" charset="0"/>
              </a:rPr>
              <a:t>oder</a:t>
            </a:r>
            <a:r>
              <a:rPr lang="en-US" sz="1800" b="0" i="0" u="none" strike="noStrike" dirty="0">
                <a:solidFill>
                  <a:srgbClr val="000000"/>
                </a:solidFill>
                <a:effectLst/>
                <a:latin typeface="Open Sans" panose="020B0606030504020204" pitchFamily="34" charset="0"/>
              </a:rPr>
              <a:t> </a:t>
            </a:r>
            <a:r>
              <a:rPr lang="en-US" sz="1800" b="0" i="0" u="none" strike="noStrike" dirty="0" err="1">
                <a:solidFill>
                  <a:srgbClr val="000000"/>
                </a:solidFill>
                <a:effectLst/>
                <a:latin typeface="Open Sans" panose="020B0606030504020204" pitchFamily="34" charset="0"/>
              </a:rPr>
              <a:t>gesunde</a:t>
            </a:r>
            <a:r>
              <a:rPr lang="en-US" sz="1800" b="0" i="0" u="none" strike="noStrike" dirty="0">
                <a:solidFill>
                  <a:srgbClr val="000000"/>
                </a:solidFill>
                <a:effectLst/>
                <a:latin typeface="Open Sans" panose="020B0606030504020204" pitchFamily="34" charset="0"/>
              </a:rPr>
              <a:t> </a:t>
            </a:r>
            <a:r>
              <a:rPr lang="en-US" sz="1800" b="0" i="0" u="none" strike="noStrike" dirty="0" err="1">
                <a:solidFill>
                  <a:srgbClr val="000000"/>
                </a:solidFill>
                <a:effectLst/>
                <a:latin typeface="Open Sans" panose="020B0606030504020204" pitchFamily="34" charset="0"/>
              </a:rPr>
              <a:t>Lebensweise</a:t>
            </a:r>
            <a:r>
              <a:rPr lang="en-US" sz="1800" b="0" i="0" u="none" strike="noStrike" dirty="0">
                <a:solidFill>
                  <a:srgbClr val="000000"/>
                </a:solidFill>
                <a:effectLst/>
                <a:latin typeface="Open Sans" panose="020B0606030504020204" pitchFamily="34" charset="0"/>
              </a:rPr>
              <a:t> </a:t>
            </a:r>
            <a:r>
              <a:rPr lang="en-US" sz="1800" b="0" i="0" u="none" strike="noStrike" dirty="0" err="1">
                <a:solidFill>
                  <a:srgbClr val="000000"/>
                </a:solidFill>
                <a:effectLst/>
                <a:latin typeface="Open Sans" panose="020B0606030504020204" pitchFamily="34" charset="0"/>
              </a:rPr>
              <a:t>erhöht</a:t>
            </a:r>
            <a:r>
              <a:rPr lang="en-US" sz="1800" b="0" i="0" u="none" strike="noStrike" dirty="0">
                <a:solidFill>
                  <a:srgbClr val="000000"/>
                </a:solidFill>
                <a:effectLst/>
                <a:latin typeface="Open Sans" panose="020B0606030504020204" pitchFamily="34" charset="0"/>
              </a:rPr>
              <a:t> </a:t>
            </a:r>
            <a:r>
              <a:rPr lang="en-US" sz="1800" b="0" i="0" u="none" strike="noStrike" dirty="0" err="1">
                <a:solidFill>
                  <a:srgbClr val="000000"/>
                </a:solidFill>
                <a:effectLst/>
                <a:latin typeface="Open Sans" panose="020B0606030504020204" pitchFamily="34" charset="0"/>
              </a:rPr>
              <a:t>deinen</a:t>
            </a:r>
            <a:r>
              <a:rPr lang="en-US" sz="1800" b="0" i="0" u="none" strike="noStrike" dirty="0">
                <a:solidFill>
                  <a:srgbClr val="000000"/>
                </a:solidFill>
                <a:effectLst/>
                <a:latin typeface="Open Sans" panose="020B0606030504020204" pitchFamily="34" charset="0"/>
              </a:rPr>
              <a:t> Score </a:t>
            </a:r>
          </a:p>
          <a:p>
            <a:pPr algn="ctr"/>
            <a:endParaRPr lang="en-US" sz="1800" b="0" i="0" u="none" strike="noStrike" dirty="0">
              <a:solidFill>
                <a:srgbClr val="000000"/>
              </a:solidFill>
              <a:effectLst/>
              <a:latin typeface="Open Sans" panose="020B0606030504020204" pitchFamily="34" charset="0"/>
            </a:endParaRPr>
          </a:p>
          <a:p>
            <a:pPr algn="ctr"/>
            <a:r>
              <a:rPr lang="en-US" sz="1800" b="0" i="0" u="none" strike="noStrike" dirty="0" err="1">
                <a:solidFill>
                  <a:srgbClr val="000000"/>
                </a:solidFill>
                <a:effectLst/>
                <a:latin typeface="Open Sans" panose="020B0606030504020204" pitchFamily="34" charset="0"/>
              </a:rPr>
              <a:t>deine</a:t>
            </a:r>
            <a:r>
              <a:rPr lang="en-US" sz="1800" b="0" i="0" u="none" strike="noStrike" dirty="0">
                <a:solidFill>
                  <a:srgbClr val="000000"/>
                </a:solidFill>
                <a:effectLst/>
                <a:latin typeface="Open Sans" panose="020B0606030504020204" pitchFamily="34" charset="0"/>
              </a:rPr>
              <a:t> </a:t>
            </a:r>
            <a:r>
              <a:rPr lang="en-US" sz="1800" b="0" i="0" u="none" strike="noStrike" dirty="0" err="1">
                <a:solidFill>
                  <a:srgbClr val="000000"/>
                </a:solidFill>
                <a:effectLst/>
                <a:latin typeface="Open Sans" panose="020B0606030504020204" pitchFamily="34" charset="0"/>
              </a:rPr>
              <a:t>Privilegien</a:t>
            </a:r>
            <a:r>
              <a:rPr lang="en-US" sz="1800" b="0" i="0" u="none" strike="noStrike" dirty="0">
                <a:solidFill>
                  <a:srgbClr val="000000"/>
                </a:solidFill>
                <a:effectLst/>
                <a:latin typeface="Open Sans" panose="020B0606030504020204" pitchFamily="34" charset="0"/>
              </a:rPr>
              <a:t> </a:t>
            </a:r>
            <a:r>
              <a:rPr lang="en-US" sz="1800" b="0" i="0" u="none" strike="noStrike" dirty="0" err="1">
                <a:solidFill>
                  <a:srgbClr val="000000"/>
                </a:solidFill>
                <a:effectLst/>
                <a:latin typeface="Open Sans" panose="020B0606030504020204" pitchFamily="34" charset="0"/>
              </a:rPr>
              <a:t>nehmen</a:t>
            </a:r>
            <a:r>
              <a:rPr lang="en-US" sz="1800" b="0" i="0" u="none" strike="noStrike" dirty="0">
                <a:solidFill>
                  <a:srgbClr val="000000"/>
                </a:solidFill>
                <a:effectLst/>
                <a:latin typeface="Open Sans" panose="020B0606030504020204" pitchFamily="34" charset="0"/>
              </a:rPr>
              <a:t> </a:t>
            </a:r>
            <a:r>
              <a:rPr lang="en-US" sz="1800" b="0" i="0" u="none" strike="noStrike" dirty="0" err="1">
                <a:solidFill>
                  <a:srgbClr val="000000"/>
                </a:solidFill>
                <a:effectLst/>
                <a:latin typeface="Open Sans" panose="020B0606030504020204" pitchFamily="34" charset="0"/>
              </a:rPr>
              <a:t>zu</a:t>
            </a:r>
            <a:endParaRPr lang="en-US" sz="1800" b="0" i="0" u="none" strike="noStrike" dirty="0">
              <a:solidFill>
                <a:srgbClr val="000000"/>
              </a:solidFill>
              <a:effectLst/>
              <a:latin typeface="Open Sans" panose="020B0606030504020204" pitchFamily="34" charset="0"/>
            </a:endParaRPr>
          </a:p>
          <a:p>
            <a:endParaRPr lang="de-DE" dirty="0"/>
          </a:p>
        </p:txBody>
      </p:sp>
      <p:sp>
        <p:nvSpPr>
          <p:cNvPr id="8" name="Textfeld 7">
            <a:extLst>
              <a:ext uri="{FF2B5EF4-FFF2-40B4-BE49-F238E27FC236}">
                <a16:creationId xmlns:a16="http://schemas.microsoft.com/office/drawing/2014/main" id="{6EA481F3-82E2-B956-D021-171E76D35DD6}"/>
              </a:ext>
            </a:extLst>
          </p:cNvPr>
          <p:cNvSpPr txBox="1"/>
          <p:nvPr/>
        </p:nvSpPr>
        <p:spPr>
          <a:xfrm>
            <a:off x="5338979" y="5323114"/>
            <a:ext cx="6096000" cy="1200329"/>
          </a:xfrm>
          <a:prstGeom prst="rect">
            <a:avLst/>
          </a:prstGeom>
          <a:noFill/>
        </p:spPr>
        <p:txBody>
          <a:bodyPr wrap="square">
            <a:spAutoFit/>
          </a:bodyPr>
          <a:lstStyle/>
          <a:p>
            <a:pPr lvl="1" algn="ctr"/>
            <a:r>
              <a:rPr lang="en-US" sz="1800" b="0" i="0" u="none" strike="noStrike" dirty="0" err="1">
                <a:solidFill>
                  <a:srgbClr val="000000"/>
                </a:solidFill>
                <a:effectLst/>
                <a:latin typeface="Open Sans" panose="020B0606030504020204" pitchFamily="34" charset="0"/>
              </a:rPr>
              <a:t>Umweltverschmutzung</a:t>
            </a:r>
            <a:r>
              <a:rPr lang="en-US" sz="1800" b="0" i="0" u="none" strike="noStrike" dirty="0">
                <a:solidFill>
                  <a:srgbClr val="000000"/>
                </a:solidFill>
                <a:effectLst/>
                <a:latin typeface="Open Sans" panose="020B0606030504020204" pitchFamily="34" charset="0"/>
              </a:rPr>
              <a:t> </a:t>
            </a:r>
            <a:r>
              <a:rPr lang="en-US" sz="1800" b="0" i="0" u="none" strike="noStrike" dirty="0" err="1">
                <a:solidFill>
                  <a:srgbClr val="000000"/>
                </a:solidFill>
                <a:effectLst/>
                <a:latin typeface="Open Sans" panose="020B0606030504020204" pitchFamily="34" charset="0"/>
              </a:rPr>
              <a:t>oder</a:t>
            </a:r>
            <a:r>
              <a:rPr lang="en-US" dirty="0">
                <a:solidFill>
                  <a:srgbClr val="000000"/>
                </a:solidFill>
                <a:latin typeface="Open Sans" panose="020B0606030504020204" pitchFamily="34" charset="0"/>
              </a:rPr>
              <a:t> </a:t>
            </a:r>
            <a:r>
              <a:rPr lang="en-US" dirty="0" err="1">
                <a:solidFill>
                  <a:srgbClr val="000000"/>
                </a:solidFill>
                <a:latin typeface="Open Sans" panose="020B0606030504020204" pitchFamily="34" charset="0"/>
              </a:rPr>
              <a:t>zu</a:t>
            </a:r>
            <a:r>
              <a:rPr lang="en-US" dirty="0">
                <a:solidFill>
                  <a:srgbClr val="000000"/>
                </a:solidFill>
                <a:latin typeface="Open Sans" panose="020B0606030504020204" pitchFamily="34" charset="0"/>
              </a:rPr>
              <a:t> </a:t>
            </a:r>
            <a:r>
              <a:rPr lang="en-US" dirty="0" err="1">
                <a:solidFill>
                  <a:srgbClr val="000000"/>
                </a:solidFill>
                <a:latin typeface="Open Sans" panose="020B0606030504020204" pitchFamily="34" charset="0"/>
              </a:rPr>
              <a:t>viel</a:t>
            </a:r>
            <a:r>
              <a:rPr lang="en-US" dirty="0">
                <a:solidFill>
                  <a:srgbClr val="000000"/>
                </a:solidFill>
                <a:latin typeface="Open Sans" panose="020B0606030504020204" pitchFamily="34" charset="0"/>
              </a:rPr>
              <a:t> </a:t>
            </a:r>
            <a:r>
              <a:rPr lang="en-US" sz="1800" b="0" i="0" u="none" strike="noStrike" dirty="0" err="1">
                <a:solidFill>
                  <a:srgbClr val="000000"/>
                </a:solidFill>
                <a:effectLst/>
                <a:latin typeface="Open Sans" panose="020B0606030504020204" pitchFamily="34" charset="0"/>
              </a:rPr>
              <a:t>Alkoholkonsum</a:t>
            </a:r>
            <a:r>
              <a:rPr lang="en-US" sz="1800" b="0" i="0" u="none" strike="noStrike" dirty="0">
                <a:solidFill>
                  <a:srgbClr val="000000"/>
                </a:solidFill>
                <a:effectLst/>
                <a:latin typeface="Open Sans" panose="020B0606030504020204" pitchFamily="34" charset="0"/>
              </a:rPr>
              <a:t>  </a:t>
            </a:r>
            <a:r>
              <a:rPr lang="en-US" sz="1800" b="0" i="0" u="none" strike="noStrike" dirty="0" err="1">
                <a:solidFill>
                  <a:srgbClr val="000000"/>
                </a:solidFill>
                <a:effectLst/>
                <a:latin typeface="Open Sans" panose="020B0606030504020204" pitchFamily="34" charset="0"/>
              </a:rPr>
              <a:t>verringert</a:t>
            </a:r>
            <a:r>
              <a:rPr lang="en-US" sz="1800" b="0" i="0" u="none" strike="noStrike" dirty="0">
                <a:solidFill>
                  <a:srgbClr val="000000"/>
                </a:solidFill>
                <a:effectLst/>
                <a:latin typeface="Open Sans" panose="020B0606030504020204" pitchFamily="34" charset="0"/>
              </a:rPr>
              <a:t> </a:t>
            </a:r>
            <a:r>
              <a:rPr lang="en-US" sz="1800" b="0" i="0" u="none" strike="noStrike" dirty="0" err="1">
                <a:solidFill>
                  <a:srgbClr val="000000"/>
                </a:solidFill>
                <a:effectLst/>
                <a:latin typeface="Open Sans" panose="020B0606030504020204" pitchFamily="34" charset="0"/>
              </a:rPr>
              <a:t>deine</a:t>
            </a:r>
            <a:r>
              <a:rPr lang="en-US" sz="1800" b="0" i="0" u="none" strike="noStrike" dirty="0">
                <a:solidFill>
                  <a:srgbClr val="000000"/>
                </a:solidFill>
                <a:effectLst/>
                <a:latin typeface="Open Sans" panose="020B0606030504020204" pitchFamily="34" charset="0"/>
              </a:rPr>
              <a:t> </a:t>
            </a:r>
            <a:r>
              <a:rPr lang="en-US" sz="1800" b="0" i="0" u="none" strike="noStrike" dirty="0" err="1">
                <a:solidFill>
                  <a:srgbClr val="000000"/>
                </a:solidFill>
                <a:effectLst/>
                <a:latin typeface="Open Sans" panose="020B0606030504020204" pitchFamily="34" charset="0"/>
              </a:rPr>
              <a:t>Punkte</a:t>
            </a:r>
            <a:r>
              <a:rPr lang="en-US" sz="1800" b="0" i="0" u="none" strike="noStrike" dirty="0">
                <a:solidFill>
                  <a:srgbClr val="000000"/>
                </a:solidFill>
                <a:effectLst/>
                <a:latin typeface="Open Sans" panose="020B0606030504020204" pitchFamily="34" charset="0"/>
              </a:rPr>
              <a:t> </a:t>
            </a:r>
          </a:p>
          <a:p>
            <a:pPr lvl="1" algn="ctr"/>
            <a:endParaRPr lang="en-US" sz="1800" b="0" i="0" u="none" strike="noStrike" dirty="0">
              <a:solidFill>
                <a:srgbClr val="000000"/>
              </a:solidFill>
              <a:effectLst/>
              <a:latin typeface="Open Sans" panose="020B0606030504020204" pitchFamily="34" charset="0"/>
            </a:endParaRPr>
          </a:p>
          <a:p>
            <a:pPr lvl="1" algn="ctr"/>
            <a:r>
              <a:rPr lang="en-US" dirty="0">
                <a:solidFill>
                  <a:srgbClr val="000000"/>
                </a:solidFill>
                <a:latin typeface="Open Sans" panose="020B0606030504020204" pitchFamily="34" charset="0"/>
              </a:rPr>
              <a:t>Dein </a:t>
            </a:r>
            <a:r>
              <a:rPr lang="en-US" sz="1800" b="0" i="0" u="none" strike="noStrike" dirty="0">
                <a:solidFill>
                  <a:srgbClr val="000000"/>
                </a:solidFill>
                <a:effectLst/>
                <a:latin typeface="Open Sans" panose="020B0606030504020204" pitchFamily="34" charset="0"/>
              </a:rPr>
              <a:t>Status in der Gesellschaft </a:t>
            </a:r>
            <a:r>
              <a:rPr lang="en-US" sz="1800" b="0" i="0" u="none" strike="noStrike" dirty="0" err="1">
                <a:solidFill>
                  <a:srgbClr val="000000"/>
                </a:solidFill>
                <a:effectLst/>
                <a:latin typeface="Open Sans" panose="020B0606030504020204" pitchFamily="34" charset="0"/>
              </a:rPr>
              <a:t>sinkt</a:t>
            </a:r>
            <a:endParaRPr lang="de-DE" dirty="0"/>
          </a:p>
        </p:txBody>
      </p:sp>
      <p:pic>
        <p:nvPicPr>
          <p:cNvPr id="3076" name="Picture 4">
            <a:extLst>
              <a:ext uri="{FF2B5EF4-FFF2-40B4-BE49-F238E27FC236}">
                <a16:creationId xmlns:a16="http://schemas.microsoft.com/office/drawing/2014/main" id="{7166C8E5-2E8D-8ECA-8710-449B922E24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0031" y="20423"/>
            <a:ext cx="2093911" cy="2167153"/>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a:extLst>
              <a:ext uri="{FF2B5EF4-FFF2-40B4-BE49-F238E27FC236}">
                <a16:creationId xmlns:a16="http://schemas.microsoft.com/office/drawing/2014/main" id="{24BBFC35-02E9-58C8-38CC-88AE5AC8982A}"/>
              </a:ext>
            </a:extLst>
          </p:cNvPr>
          <p:cNvSpPr txBox="1"/>
          <p:nvPr/>
        </p:nvSpPr>
        <p:spPr>
          <a:xfrm>
            <a:off x="7361232" y="827001"/>
            <a:ext cx="1826311" cy="646331"/>
          </a:xfrm>
          <a:prstGeom prst="rect">
            <a:avLst/>
          </a:prstGeom>
          <a:noFill/>
        </p:spPr>
        <p:txBody>
          <a:bodyPr wrap="square">
            <a:spAutoFit/>
          </a:bodyPr>
          <a:lstStyle/>
          <a:p>
            <a:r>
              <a:rPr lang="de-DE" b="1" dirty="0"/>
              <a:t>© BWKI </a:t>
            </a:r>
          </a:p>
          <a:p>
            <a:r>
              <a:rPr lang="de-DE" b="1" dirty="0"/>
              <a:t>CC-BY SA 4.0</a:t>
            </a:r>
          </a:p>
        </p:txBody>
      </p:sp>
      <p:sp>
        <p:nvSpPr>
          <p:cNvPr id="11" name="Textfeld 4">
            <a:hlinkClick r:id="rId4" action="ppaction://hlinksldjump"/>
            <a:extLst>
              <a:ext uri="{FF2B5EF4-FFF2-40B4-BE49-F238E27FC236}">
                <a16:creationId xmlns:a16="http://schemas.microsoft.com/office/drawing/2014/main" id="{C47A9667-4206-DBBC-B3EE-C0BAD001ABF6}"/>
              </a:ext>
            </a:extLst>
          </p:cNvPr>
          <p:cNvSpPr txBox="1"/>
          <p:nvPr/>
        </p:nvSpPr>
        <p:spPr>
          <a:xfrm>
            <a:off x="10808423" y="6059592"/>
            <a:ext cx="876396" cy="369332"/>
          </a:xfrm>
          <a:prstGeom prst="rect">
            <a:avLst/>
          </a:prstGeom>
          <a:noFill/>
          <a:ln>
            <a:solidFill>
              <a:schemeClr val="tx1"/>
            </a:solidFill>
          </a:ln>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solidFill>
                  <a:srgbClr val="FF0000"/>
                </a:solidFill>
                <a:hlinkClick r:id="rId4" action="ppaction://hlinksldjump">
                  <a:extLst>
                    <a:ext uri="{A12FA001-AC4F-418D-AE19-62706E023703}">
                      <ahyp:hlinkClr xmlns:ahyp="http://schemas.microsoft.com/office/drawing/2018/hyperlinkcolor" val="tx"/>
                    </a:ext>
                  </a:extLst>
                </a:hlinkClick>
              </a:rPr>
              <a:t>zurück</a:t>
            </a:r>
            <a:endParaRPr lang="de-DE" dirty="0">
              <a:solidFill>
                <a:srgbClr val="FF0000"/>
              </a:solidFill>
              <a:cs typeface="Arial"/>
            </a:endParaRPr>
          </a:p>
        </p:txBody>
      </p:sp>
    </p:spTree>
    <p:extLst>
      <p:ext uri="{BB962C8B-B14F-4D97-AF65-F5344CB8AC3E}">
        <p14:creationId xmlns:p14="http://schemas.microsoft.com/office/powerpoint/2010/main" val="29367020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D980F9B-B242-4DB0-AB0E-720C0ED711CF}"/>
              </a:ext>
            </a:extLst>
          </p:cNvPr>
          <p:cNvSpPr>
            <a:spLocks noGrp="1"/>
          </p:cNvSpPr>
          <p:nvPr>
            <p:ph sz="quarter" idx="10"/>
          </p:nvPr>
        </p:nvSpPr>
        <p:spPr/>
        <p:txBody>
          <a:bodyPr/>
          <a:lstStyle/>
          <a:p>
            <a:r>
              <a:rPr lang="de-DE" dirty="0"/>
              <a:t>Pflegeroboter</a:t>
            </a:r>
          </a:p>
        </p:txBody>
      </p:sp>
      <p:sp>
        <p:nvSpPr>
          <p:cNvPr id="3" name="Textplatzhalter 2">
            <a:extLst>
              <a:ext uri="{FF2B5EF4-FFF2-40B4-BE49-F238E27FC236}">
                <a16:creationId xmlns:a16="http://schemas.microsoft.com/office/drawing/2014/main" id="{139032DB-1EBB-58E4-3938-14851AB351B1}"/>
              </a:ext>
            </a:extLst>
          </p:cNvPr>
          <p:cNvSpPr>
            <a:spLocks noGrp="1"/>
          </p:cNvSpPr>
          <p:nvPr>
            <p:ph type="body" sz="quarter" idx="11"/>
          </p:nvPr>
        </p:nvSpPr>
        <p:spPr>
          <a:xfrm>
            <a:off x="757021" y="2179201"/>
            <a:ext cx="11050980" cy="3747180"/>
          </a:xfrm>
        </p:spPr>
        <p:txBody>
          <a:bodyPr/>
          <a:lstStyle/>
          <a:p>
            <a:pPr algn="l" rtl="0" fontAlgn="base"/>
            <a:r>
              <a:rPr lang="en-US" b="0" i="0" u="none" strike="noStrike" dirty="0" err="1">
                <a:solidFill>
                  <a:srgbClr val="000000"/>
                </a:solidFill>
                <a:effectLst/>
                <a:latin typeface="Open Sans" panose="020B0606030504020204" pitchFamily="34" charset="0"/>
              </a:rPr>
              <a:t>Pflegeroboter</a:t>
            </a:r>
            <a:r>
              <a:rPr lang="en-US" b="0" i="0" u="none" strike="noStrike" dirty="0">
                <a:solidFill>
                  <a:srgbClr val="000000"/>
                </a:solidFill>
                <a:effectLst/>
                <a:latin typeface="Open Sans" panose="020B0606030504020204" pitchFamily="34" charset="0"/>
              </a:rPr>
              <a:t> </a:t>
            </a:r>
            <a:r>
              <a:rPr lang="en-US" b="0" i="0" u="none" strike="noStrike" dirty="0" err="1">
                <a:solidFill>
                  <a:srgbClr val="000000"/>
                </a:solidFill>
                <a:effectLst/>
                <a:latin typeface="Open Sans" panose="020B0606030504020204" pitchFamily="34" charset="0"/>
              </a:rPr>
              <a:t>bieten</a:t>
            </a:r>
            <a:r>
              <a:rPr lang="en-US" b="0" i="0" u="none" strike="noStrike" dirty="0">
                <a:solidFill>
                  <a:srgbClr val="000000"/>
                </a:solidFill>
                <a:effectLst/>
                <a:latin typeface="Open Sans" panose="020B0606030504020204" pitchFamily="34" charset="0"/>
              </a:rPr>
              <a:t> </a:t>
            </a:r>
            <a:r>
              <a:rPr lang="en-US" b="0" i="0" u="none" strike="noStrike" dirty="0" err="1">
                <a:solidFill>
                  <a:srgbClr val="000000"/>
                </a:solidFill>
                <a:effectLst/>
                <a:latin typeface="Open Sans" panose="020B0606030504020204" pitchFamily="34" charset="0"/>
              </a:rPr>
              <a:t>Unterstützung</a:t>
            </a:r>
            <a:r>
              <a:rPr lang="en-US" b="0" i="0" u="none" strike="noStrike" dirty="0">
                <a:solidFill>
                  <a:srgbClr val="000000"/>
                </a:solidFill>
                <a:effectLst/>
                <a:latin typeface="Open Sans" panose="020B0606030504020204" pitchFamily="34" charset="0"/>
              </a:rPr>
              <a:t> für den </a:t>
            </a:r>
            <a:r>
              <a:rPr lang="en-US" b="0" i="0" u="none" strike="noStrike" dirty="0" err="1">
                <a:solidFill>
                  <a:srgbClr val="000000"/>
                </a:solidFill>
                <a:effectLst/>
                <a:latin typeface="Open Sans" panose="020B0606030504020204" pitchFamily="34" charset="0"/>
              </a:rPr>
              <a:t>Alltag</a:t>
            </a:r>
            <a:r>
              <a:rPr lang="en-US" b="0" i="0" u="none" strike="noStrike" dirty="0">
                <a:solidFill>
                  <a:srgbClr val="000000"/>
                </a:solidFill>
                <a:effectLst/>
                <a:latin typeface="Open Sans" panose="020B0606030504020204" pitchFamily="34" charset="0"/>
              </a:rPr>
              <a:t>.</a:t>
            </a:r>
          </a:p>
          <a:p>
            <a:pPr algn="l" rtl="0" fontAlgn="base"/>
            <a:r>
              <a:rPr lang="en-US" b="0" i="0" u="none" strike="noStrike" dirty="0">
                <a:solidFill>
                  <a:srgbClr val="000000"/>
                </a:solidFill>
                <a:effectLst/>
                <a:latin typeface="Open Sans" panose="020B0606030504020204" pitchFamily="34" charset="0"/>
              </a:rPr>
              <a:t>Er </a:t>
            </a:r>
            <a:r>
              <a:rPr lang="en-US" b="0" i="0" u="none" strike="noStrike" dirty="0" err="1">
                <a:solidFill>
                  <a:srgbClr val="000000"/>
                </a:solidFill>
                <a:effectLst/>
                <a:latin typeface="Open Sans" panose="020B0606030504020204" pitchFamily="34" charset="0"/>
              </a:rPr>
              <a:t>ist</a:t>
            </a:r>
            <a:r>
              <a:rPr lang="en-US" b="0" i="0" u="none" strike="noStrike" dirty="0">
                <a:solidFill>
                  <a:srgbClr val="000000"/>
                </a:solidFill>
                <a:effectLst/>
                <a:latin typeface="Open Sans" panose="020B0606030504020204" pitchFamily="34" charset="0"/>
              </a:rPr>
              <a:t> </a:t>
            </a:r>
            <a:r>
              <a:rPr lang="en-US" b="0" i="0" u="none" strike="noStrike" dirty="0" err="1">
                <a:solidFill>
                  <a:srgbClr val="000000"/>
                </a:solidFill>
                <a:effectLst/>
                <a:latin typeface="Open Sans" panose="020B0606030504020204" pitchFamily="34" charset="0"/>
              </a:rPr>
              <a:t>nicht</a:t>
            </a:r>
            <a:r>
              <a:rPr lang="en-US" b="0" i="0" u="none" strike="noStrike" dirty="0">
                <a:solidFill>
                  <a:srgbClr val="000000"/>
                </a:solidFill>
                <a:effectLst/>
                <a:latin typeface="Open Sans" panose="020B0606030504020204" pitchFamily="34" charset="0"/>
              </a:rPr>
              <a:t> </a:t>
            </a:r>
            <a:r>
              <a:rPr lang="en-US" b="0" i="0" u="none" strike="noStrike" dirty="0" err="1">
                <a:solidFill>
                  <a:srgbClr val="000000"/>
                </a:solidFill>
                <a:effectLst/>
                <a:latin typeface="Open Sans" panose="020B0606030504020204" pitchFamily="34" charset="0"/>
              </a:rPr>
              <a:t>nur</a:t>
            </a:r>
            <a:r>
              <a:rPr lang="en-US" b="0" i="0" u="none" strike="noStrike" dirty="0">
                <a:solidFill>
                  <a:srgbClr val="000000"/>
                </a:solidFill>
                <a:effectLst/>
                <a:latin typeface="Open Sans" panose="020B0606030504020204" pitchFamily="34" charset="0"/>
              </a:rPr>
              <a:t> </a:t>
            </a:r>
            <a:r>
              <a:rPr lang="en-US" b="0" i="0" u="none" strike="noStrike" dirty="0" err="1">
                <a:solidFill>
                  <a:srgbClr val="000000"/>
                </a:solidFill>
                <a:effectLst/>
                <a:latin typeface="Open Sans" panose="020B0606030504020204" pitchFamily="34" charset="0"/>
              </a:rPr>
              <a:t>eine</a:t>
            </a:r>
            <a:r>
              <a:rPr lang="en-US" b="0" i="0" u="none" strike="noStrike" dirty="0">
                <a:solidFill>
                  <a:srgbClr val="000000"/>
                </a:solidFill>
                <a:effectLst/>
                <a:latin typeface="Open Sans" panose="020B0606030504020204" pitchFamily="34" charset="0"/>
              </a:rPr>
              <a:t> </a:t>
            </a:r>
            <a:r>
              <a:rPr lang="en-US" b="0" i="0" u="none" strike="noStrike" dirty="0" err="1">
                <a:solidFill>
                  <a:srgbClr val="000000"/>
                </a:solidFill>
                <a:effectLst/>
                <a:latin typeface="Open Sans" panose="020B0606030504020204" pitchFamily="34" charset="0"/>
              </a:rPr>
              <a:t>echte</a:t>
            </a:r>
            <a:r>
              <a:rPr lang="en-US" b="0" i="0" u="none" strike="noStrike" dirty="0">
                <a:solidFill>
                  <a:srgbClr val="000000"/>
                </a:solidFill>
                <a:effectLst/>
                <a:latin typeface="Open Sans" panose="020B0606030504020204" pitchFamily="34" charset="0"/>
              </a:rPr>
              <a:t> </a:t>
            </a:r>
            <a:r>
              <a:rPr lang="en-US" b="0" i="0" u="none" strike="noStrike" dirty="0" err="1">
                <a:solidFill>
                  <a:srgbClr val="000000"/>
                </a:solidFill>
                <a:effectLst/>
                <a:latin typeface="Open Sans" panose="020B0606030504020204" pitchFamily="34" charset="0"/>
              </a:rPr>
              <a:t>Hilfe</a:t>
            </a:r>
            <a:r>
              <a:rPr lang="en-US" b="0" i="0" u="none" strike="noStrike" dirty="0">
                <a:solidFill>
                  <a:srgbClr val="000000"/>
                </a:solidFill>
                <a:effectLst/>
                <a:latin typeface="Open Sans" panose="020B0606030504020204" pitchFamily="34" charset="0"/>
              </a:rPr>
              <a:t> </a:t>
            </a:r>
            <a:r>
              <a:rPr lang="en-US" b="0" i="0" u="none" strike="noStrike" dirty="0" err="1">
                <a:solidFill>
                  <a:srgbClr val="000000"/>
                </a:solidFill>
                <a:effectLst/>
                <a:latin typeface="Open Sans" panose="020B0606030504020204" pitchFamily="34" charset="0"/>
              </a:rPr>
              <a:t>beim</a:t>
            </a:r>
            <a:r>
              <a:rPr lang="en-US" b="0" i="0" u="none" strike="noStrike" dirty="0">
                <a:solidFill>
                  <a:srgbClr val="000000"/>
                </a:solidFill>
                <a:effectLst/>
                <a:latin typeface="Open Sans" panose="020B0606030504020204" pitchFamily="34" charset="0"/>
              </a:rPr>
              <a:t> </a:t>
            </a:r>
            <a:r>
              <a:rPr lang="en-US" b="0" i="0" u="none" strike="noStrike" dirty="0" err="1">
                <a:solidFill>
                  <a:srgbClr val="000000"/>
                </a:solidFill>
                <a:effectLst/>
                <a:latin typeface="Open Sans" panose="020B0606030504020204" pitchFamily="34" charset="0"/>
              </a:rPr>
              <a:t>Einkaufen</a:t>
            </a:r>
            <a:r>
              <a:rPr lang="en-US" b="0" i="0" u="none" strike="noStrike" dirty="0">
                <a:solidFill>
                  <a:srgbClr val="000000"/>
                </a:solidFill>
                <a:effectLst/>
                <a:latin typeface="Open Sans" panose="020B0606030504020204" pitchFamily="34" charset="0"/>
              </a:rPr>
              <a:t> </a:t>
            </a:r>
            <a:r>
              <a:rPr lang="en-US" b="0" i="0" u="none" strike="noStrike" dirty="0" err="1">
                <a:solidFill>
                  <a:srgbClr val="000000"/>
                </a:solidFill>
                <a:effectLst/>
                <a:latin typeface="Open Sans" panose="020B0606030504020204" pitchFamily="34" charset="0"/>
              </a:rPr>
              <a:t>oder</a:t>
            </a:r>
            <a:r>
              <a:rPr lang="en-US" b="0" i="0" u="none" strike="noStrike" dirty="0">
                <a:solidFill>
                  <a:srgbClr val="000000"/>
                </a:solidFill>
                <a:effectLst/>
                <a:latin typeface="Open Sans" panose="020B0606030504020204" pitchFamily="34" charset="0"/>
              </a:rPr>
              <a:t> </a:t>
            </a:r>
            <a:r>
              <a:rPr lang="en-US" b="0" i="0" u="none" strike="noStrike" dirty="0" err="1">
                <a:solidFill>
                  <a:srgbClr val="000000"/>
                </a:solidFill>
                <a:effectLst/>
                <a:latin typeface="Open Sans" panose="020B0606030504020204" pitchFamily="34" charset="0"/>
              </a:rPr>
              <a:t>im</a:t>
            </a:r>
            <a:r>
              <a:rPr lang="en-US" b="0" i="0" u="none" strike="noStrike" dirty="0">
                <a:solidFill>
                  <a:srgbClr val="000000"/>
                </a:solidFill>
                <a:effectLst/>
                <a:latin typeface="Open Sans" panose="020B0606030504020204" pitchFamily="34" charset="0"/>
              </a:rPr>
              <a:t> </a:t>
            </a:r>
            <a:r>
              <a:rPr lang="en-US" b="0" i="0" u="none" strike="noStrike" dirty="0" err="1">
                <a:solidFill>
                  <a:srgbClr val="000000"/>
                </a:solidFill>
                <a:effectLst/>
                <a:latin typeface="Open Sans" panose="020B0606030504020204" pitchFamily="34" charset="0"/>
              </a:rPr>
              <a:t>Haushalt</a:t>
            </a:r>
            <a:r>
              <a:rPr lang="en-US" b="0" i="0" u="none" strike="noStrike" dirty="0">
                <a:solidFill>
                  <a:srgbClr val="000000"/>
                </a:solidFill>
                <a:effectLst/>
                <a:latin typeface="Open Sans" panose="020B0606030504020204" pitchFamily="34" charset="0"/>
              </a:rPr>
              <a:t>, </a:t>
            </a:r>
            <a:r>
              <a:rPr lang="en-US" b="0" i="0" u="none" strike="noStrike" dirty="0" err="1">
                <a:solidFill>
                  <a:srgbClr val="000000"/>
                </a:solidFill>
                <a:effectLst/>
                <a:latin typeface="Open Sans" panose="020B0606030504020204" pitchFamily="34" charset="0"/>
              </a:rPr>
              <a:t>sondern</a:t>
            </a:r>
            <a:r>
              <a:rPr lang="en-US" b="0" i="0" u="none" strike="noStrike" dirty="0">
                <a:solidFill>
                  <a:srgbClr val="000000"/>
                </a:solidFill>
                <a:effectLst/>
                <a:latin typeface="Open Sans" panose="020B0606030504020204" pitchFamily="34" charset="0"/>
              </a:rPr>
              <a:t> </a:t>
            </a:r>
            <a:r>
              <a:rPr lang="en-US" b="0" i="0" u="none" strike="noStrike" dirty="0" err="1">
                <a:solidFill>
                  <a:srgbClr val="000000"/>
                </a:solidFill>
                <a:effectLst/>
                <a:latin typeface="Open Sans" panose="020B0606030504020204" pitchFamily="34" charset="0"/>
              </a:rPr>
              <a:t>auch</a:t>
            </a:r>
            <a:r>
              <a:rPr lang="en-US" b="0" i="0" u="none" strike="noStrike" dirty="0">
                <a:solidFill>
                  <a:srgbClr val="000000"/>
                </a:solidFill>
                <a:effectLst/>
                <a:latin typeface="Open Sans" panose="020B0606030504020204" pitchFamily="34" charset="0"/>
              </a:rPr>
              <a:t> </a:t>
            </a:r>
            <a:r>
              <a:rPr lang="en-US" b="0" i="0" u="none" strike="noStrike" dirty="0" err="1">
                <a:solidFill>
                  <a:srgbClr val="000000"/>
                </a:solidFill>
                <a:effectLst/>
                <a:latin typeface="Open Sans" panose="020B0606030504020204" pitchFamily="34" charset="0"/>
              </a:rPr>
              <a:t>ein</a:t>
            </a:r>
            <a:r>
              <a:rPr lang="en-US" b="0" i="0" u="none" strike="noStrike" dirty="0">
                <a:solidFill>
                  <a:srgbClr val="000000"/>
                </a:solidFill>
                <a:effectLst/>
                <a:latin typeface="Open Sans" panose="020B0606030504020204" pitchFamily="34" charset="0"/>
              </a:rPr>
              <a:t> </a:t>
            </a:r>
            <a:r>
              <a:rPr lang="en-US" b="0" i="0" u="none" strike="noStrike" dirty="0" err="1">
                <a:solidFill>
                  <a:srgbClr val="000000"/>
                </a:solidFill>
                <a:effectLst/>
                <a:latin typeface="Open Sans" panose="020B0606030504020204" pitchFamily="34" charset="0"/>
              </a:rPr>
              <a:t>interessanter</a:t>
            </a:r>
            <a:r>
              <a:rPr lang="en-US" b="0" i="0" u="none" strike="noStrike" dirty="0">
                <a:solidFill>
                  <a:srgbClr val="000000"/>
                </a:solidFill>
                <a:effectLst/>
                <a:latin typeface="Open Sans" panose="020B0606030504020204" pitchFamily="34" charset="0"/>
              </a:rPr>
              <a:t> </a:t>
            </a:r>
            <a:r>
              <a:rPr lang="en-US" b="0" i="0" u="none" strike="noStrike" dirty="0" err="1">
                <a:solidFill>
                  <a:srgbClr val="000000"/>
                </a:solidFill>
                <a:effectLst/>
                <a:latin typeface="Open Sans" panose="020B0606030504020204" pitchFamily="34" charset="0"/>
              </a:rPr>
              <a:t>Gesprächspartner</a:t>
            </a:r>
            <a:r>
              <a:rPr lang="en-US" b="0" i="0" u="none" strike="noStrike" dirty="0">
                <a:solidFill>
                  <a:srgbClr val="000000"/>
                </a:solidFill>
                <a:effectLst/>
                <a:latin typeface="Open Sans" panose="020B0606030504020204" pitchFamily="34" charset="0"/>
              </a:rPr>
              <a:t> und </a:t>
            </a:r>
            <a:r>
              <a:rPr lang="en-US" b="0" i="0" u="none" strike="noStrike" dirty="0" err="1">
                <a:solidFill>
                  <a:srgbClr val="000000"/>
                </a:solidFill>
                <a:effectLst/>
                <a:latin typeface="Open Sans" panose="020B0606030504020204" pitchFamily="34" charset="0"/>
              </a:rPr>
              <a:t>medizinischer</a:t>
            </a:r>
            <a:r>
              <a:rPr lang="en-US" b="0" i="0" u="none" strike="noStrike" dirty="0">
                <a:solidFill>
                  <a:srgbClr val="000000"/>
                </a:solidFill>
                <a:effectLst/>
                <a:latin typeface="Open Sans" panose="020B0606030504020204" pitchFamily="34" charset="0"/>
              </a:rPr>
              <a:t> </a:t>
            </a:r>
            <a:r>
              <a:rPr lang="en-US" b="0" i="0" u="none" strike="noStrike" dirty="0" err="1">
                <a:solidFill>
                  <a:srgbClr val="000000"/>
                </a:solidFill>
                <a:effectLst/>
                <a:latin typeface="Open Sans" panose="020B0606030504020204" pitchFamily="34" charset="0"/>
              </a:rPr>
              <a:t>Berater</a:t>
            </a:r>
            <a:r>
              <a:rPr lang="en-US" b="0" i="0" u="none" strike="noStrike" dirty="0">
                <a:solidFill>
                  <a:srgbClr val="000000"/>
                </a:solidFill>
                <a:effectLst/>
                <a:latin typeface="Open Sans" panose="020B0606030504020204" pitchFamily="34" charset="0"/>
              </a:rPr>
              <a:t>. </a:t>
            </a:r>
          </a:p>
          <a:p>
            <a:pPr algn="l" rtl="0" fontAlgn="base"/>
            <a:r>
              <a:rPr lang="en-US" b="0" i="0" u="none" strike="noStrike" dirty="0">
                <a:solidFill>
                  <a:srgbClr val="000000"/>
                </a:solidFill>
                <a:effectLst/>
                <a:latin typeface="Open Sans" panose="020B0606030504020204" pitchFamily="34" charset="0"/>
              </a:rPr>
              <a:t>Der </a:t>
            </a:r>
            <a:r>
              <a:rPr lang="en-US" b="0" i="0" u="none" strike="noStrike" dirty="0" err="1">
                <a:solidFill>
                  <a:srgbClr val="000000"/>
                </a:solidFill>
                <a:effectLst/>
                <a:latin typeface="Open Sans" panose="020B0606030504020204" pitchFamily="34" charset="0"/>
              </a:rPr>
              <a:t>Roboter</a:t>
            </a:r>
            <a:r>
              <a:rPr lang="en-US" b="0" i="0" u="none" strike="noStrike" dirty="0">
                <a:solidFill>
                  <a:srgbClr val="000000"/>
                </a:solidFill>
                <a:effectLst/>
                <a:latin typeface="Open Sans" panose="020B0606030504020204" pitchFamily="34" charset="0"/>
              </a:rPr>
              <a:t> </a:t>
            </a:r>
            <a:r>
              <a:rPr lang="en-US" b="0" i="0" u="none" strike="noStrike" dirty="0" err="1">
                <a:solidFill>
                  <a:srgbClr val="000000"/>
                </a:solidFill>
                <a:effectLst/>
                <a:latin typeface="Open Sans" panose="020B0606030504020204" pitchFamily="34" charset="0"/>
              </a:rPr>
              <a:t>überwacht</a:t>
            </a:r>
            <a:r>
              <a:rPr lang="en-US" b="0" i="0" u="none" strike="noStrike" dirty="0">
                <a:solidFill>
                  <a:srgbClr val="000000"/>
                </a:solidFill>
                <a:effectLst/>
                <a:latin typeface="Open Sans" panose="020B0606030504020204" pitchFamily="34" charset="0"/>
              </a:rPr>
              <a:t> die </a:t>
            </a:r>
            <a:r>
              <a:rPr lang="en-US" b="0" i="0" u="none" strike="noStrike" dirty="0" err="1">
                <a:solidFill>
                  <a:srgbClr val="000000"/>
                </a:solidFill>
                <a:effectLst/>
                <a:latin typeface="Open Sans" panose="020B0606030504020204" pitchFamily="34" charset="0"/>
              </a:rPr>
              <a:t>Gesundheitswerte</a:t>
            </a:r>
            <a:r>
              <a:rPr lang="en-US" b="0" i="0" u="none" strike="noStrike" dirty="0">
                <a:solidFill>
                  <a:srgbClr val="000000"/>
                </a:solidFill>
                <a:effectLst/>
                <a:latin typeface="Open Sans" panose="020B0606030504020204" pitchFamily="34" charset="0"/>
              </a:rPr>
              <a:t> von </a:t>
            </a:r>
            <a:r>
              <a:rPr lang="en-US" b="0" i="0" u="none" strike="noStrike" dirty="0" err="1">
                <a:solidFill>
                  <a:srgbClr val="000000"/>
                </a:solidFill>
                <a:effectLst/>
                <a:latin typeface="Open Sans" panose="020B0606030504020204" pitchFamily="34" charset="0"/>
              </a:rPr>
              <a:t>Pflegebedürftigen</a:t>
            </a:r>
            <a:r>
              <a:rPr lang="en-US" b="0" i="0" u="none" strike="noStrike" dirty="0">
                <a:solidFill>
                  <a:srgbClr val="000000"/>
                </a:solidFill>
                <a:effectLst/>
                <a:latin typeface="Open Sans" panose="020B0606030504020204" pitchFamily="34" charset="0"/>
              </a:rPr>
              <a:t>, </a:t>
            </a:r>
            <a:r>
              <a:rPr lang="en-US" b="0" i="0" u="none" strike="noStrike" dirty="0" err="1">
                <a:solidFill>
                  <a:srgbClr val="000000"/>
                </a:solidFill>
                <a:effectLst/>
                <a:latin typeface="Open Sans" panose="020B0606030504020204" pitchFamily="34" charset="0"/>
              </a:rPr>
              <a:t>empfiehlt</a:t>
            </a:r>
            <a:r>
              <a:rPr lang="en-US" b="0" i="0" u="none" strike="noStrike" dirty="0">
                <a:solidFill>
                  <a:srgbClr val="000000"/>
                </a:solidFill>
                <a:effectLst/>
                <a:latin typeface="Open Sans" panose="020B0606030504020204" pitchFamily="34" charset="0"/>
              </a:rPr>
              <a:t>, </a:t>
            </a:r>
            <a:r>
              <a:rPr lang="en-US" b="0" i="0" u="none" strike="noStrike" dirty="0" err="1">
                <a:solidFill>
                  <a:srgbClr val="000000"/>
                </a:solidFill>
                <a:effectLst/>
                <a:latin typeface="Open Sans" panose="020B0606030504020204" pitchFamily="34" charset="0"/>
              </a:rPr>
              <a:t>wie</a:t>
            </a:r>
            <a:r>
              <a:rPr lang="en-US" b="0" i="0" u="none" strike="noStrike" dirty="0">
                <a:solidFill>
                  <a:srgbClr val="000000"/>
                </a:solidFill>
                <a:effectLst/>
                <a:latin typeface="Open Sans" panose="020B0606030504020204" pitchFamily="34" charset="0"/>
              </a:rPr>
              <a:t> </a:t>
            </a:r>
            <a:r>
              <a:rPr lang="en-US" b="0" i="0" u="none" strike="noStrike" dirty="0" err="1">
                <a:solidFill>
                  <a:srgbClr val="000000"/>
                </a:solidFill>
                <a:effectLst/>
                <a:latin typeface="Open Sans" panose="020B0606030504020204" pitchFamily="34" charset="0"/>
              </a:rPr>
              <a:t>Medikamente</a:t>
            </a:r>
            <a:r>
              <a:rPr lang="en-US" b="0" i="0" u="none" strike="noStrike" dirty="0">
                <a:solidFill>
                  <a:srgbClr val="000000"/>
                </a:solidFill>
                <a:effectLst/>
                <a:latin typeface="Open Sans" panose="020B0606030504020204" pitchFamily="34" charset="0"/>
              </a:rPr>
              <a:t> </a:t>
            </a:r>
            <a:r>
              <a:rPr lang="en-US" b="0" i="0" u="none" strike="noStrike" dirty="0" err="1">
                <a:solidFill>
                  <a:srgbClr val="000000"/>
                </a:solidFill>
                <a:effectLst/>
                <a:latin typeface="Open Sans" panose="020B0606030504020204" pitchFamily="34" charset="0"/>
              </a:rPr>
              <a:t>eingenommen</a:t>
            </a:r>
            <a:r>
              <a:rPr lang="en-US" b="0" i="0" u="none" strike="noStrike" dirty="0">
                <a:solidFill>
                  <a:srgbClr val="000000"/>
                </a:solidFill>
                <a:effectLst/>
                <a:latin typeface="Open Sans" panose="020B0606030504020204" pitchFamily="34" charset="0"/>
              </a:rPr>
              <a:t> </a:t>
            </a:r>
            <a:r>
              <a:rPr lang="en-US" b="0" i="0" u="none" strike="noStrike" dirty="0" err="1">
                <a:solidFill>
                  <a:srgbClr val="000000"/>
                </a:solidFill>
                <a:effectLst/>
                <a:latin typeface="Open Sans" panose="020B0606030504020204" pitchFamily="34" charset="0"/>
              </a:rPr>
              <a:t>werden</a:t>
            </a:r>
            <a:r>
              <a:rPr lang="en-US" b="0" i="0" u="none" strike="noStrike" dirty="0">
                <a:solidFill>
                  <a:srgbClr val="000000"/>
                </a:solidFill>
                <a:effectLst/>
                <a:latin typeface="Open Sans" panose="020B0606030504020204" pitchFamily="34" charset="0"/>
              </a:rPr>
              <a:t> </a:t>
            </a:r>
            <a:r>
              <a:rPr lang="en-US" b="0" i="0" u="none" strike="noStrike" dirty="0" err="1">
                <a:solidFill>
                  <a:srgbClr val="000000"/>
                </a:solidFill>
                <a:effectLst/>
                <a:latin typeface="Open Sans" panose="020B0606030504020204" pitchFamily="34" charset="0"/>
              </a:rPr>
              <a:t>oder</a:t>
            </a:r>
            <a:r>
              <a:rPr lang="en-US" b="0" i="0" u="none" strike="noStrike" dirty="0">
                <a:solidFill>
                  <a:srgbClr val="000000"/>
                </a:solidFill>
                <a:effectLst/>
                <a:latin typeface="Open Sans" panose="020B0606030504020204" pitchFamily="34" charset="0"/>
              </a:rPr>
              <a:t> </a:t>
            </a:r>
            <a:r>
              <a:rPr lang="en-US" b="0" i="0" u="none" strike="noStrike" dirty="0" err="1">
                <a:solidFill>
                  <a:srgbClr val="000000"/>
                </a:solidFill>
                <a:effectLst/>
                <a:latin typeface="Open Sans" panose="020B0606030504020204" pitchFamily="34" charset="0"/>
              </a:rPr>
              <a:t>erinnert</a:t>
            </a:r>
            <a:r>
              <a:rPr lang="en-US" b="0" i="0" u="none" strike="noStrike" dirty="0">
                <a:solidFill>
                  <a:srgbClr val="000000"/>
                </a:solidFill>
                <a:effectLst/>
                <a:latin typeface="Open Sans" panose="020B0606030504020204" pitchFamily="34" charset="0"/>
              </a:rPr>
              <a:t> an </a:t>
            </a:r>
            <a:r>
              <a:rPr lang="en-US" b="0" i="0" u="none" strike="noStrike" dirty="0" err="1">
                <a:solidFill>
                  <a:srgbClr val="000000"/>
                </a:solidFill>
                <a:effectLst/>
                <a:latin typeface="Open Sans" panose="020B0606030504020204" pitchFamily="34" charset="0"/>
              </a:rPr>
              <a:t>nötige</a:t>
            </a:r>
            <a:r>
              <a:rPr lang="en-US" b="0" i="0" u="none" strike="noStrike" dirty="0">
                <a:solidFill>
                  <a:srgbClr val="000000"/>
                </a:solidFill>
                <a:effectLst/>
                <a:latin typeface="Open Sans" panose="020B0606030504020204" pitchFamily="34" charset="0"/>
              </a:rPr>
              <a:t> </a:t>
            </a:r>
            <a:r>
              <a:rPr lang="en-US" b="0" i="0" u="none" strike="noStrike" dirty="0" err="1">
                <a:solidFill>
                  <a:srgbClr val="000000"/>
                </a:solidFill>
                <a:effectLst/>
                <a:latin typeface="Open Sans" panose="020B0606030504020204" pitchFamily="34" charset="0"/>
              </a:rPr>
              <a:t>Erholungsphasen</a:t>
            </a:r>
            <a:r>
              <a:rPr lang="en-US" b="0" i="0" u="none" strike="noStrike" dirty="0">
                <a:solidFill>
                  <a:srgbClr val="000000"/>
                </a:solidFill>
                <a:effectLst/>
                <a:latin typeface="Open Sans" panose="020B0606030504020204" pitchFamily="34" charset="0"/>
              </a:rPr>
              <a:t>.</a:t>
            </a:r>
          </a:p>
          <a:p>
            <a:pPr algn="l" rtl="0" fontAlgn="base"/>
            <a:r>
              <a:rPr lang="en-US" b="0" i="0" u="none" strike="noStrike" dirty="0">
                <a:solidFill>
                  <a:srgbClr val="000000"/>
                </a:solidFill>
                <a:effectLst/>
                <a:latin typeface="Open Sans" panose="020B0606030504020204" pitchFamily="34" charset="0"/>
              </a:rPr>
              <a:t> Seine </a:t>
            </a:r>
            <a:r>
              <a:rPr lang="en-US" b="0" i="0" u="none" strike="noStrike" dirty="0" err="1">
                <a:solidFill>
                  <a:srgbClr val="000000"/>
                </a:solidFill>
                <a:effectLst/>
                <a:latin typeface="Open Sans" panose="020B0606030504020204" pitchFamily="34" charset="0"/>
              </a:rPr>
              <a:t>Intelligenz</a:t>
            </a:r>
            <a:r>
              <a:rPr lang="en-US" b="0" i="0" u="none" strike="noStrike" dirty="0">
                <a:solidFill>
                  <a:srgbClr val="000000"/>
                </a:solidFill>
                <a:effectLst/>
                <a:latin typeface="Open Sans" panose="020B0606030504020204" pitchFamily="34" charset="0"/>
              </a:rPr>
              <a:t> </a:t>
            </a:r>
            <a:r>
              <a:rPr lang="en-US" b="0" i="0" u="none" strike="noStrike" dirty="0" err="1">
                <a:solidFill>
                  <a:srgbClr val="000000"/>
                </a:solidFill>
                <a:effectLst/>
                <a:latin typeface="Open Sans" panose="020B0606030504020204" pitchFamily="34" charset="0"/>
              </a:rPr>
              <a:t>erlaubt</a:t>
            </a:r>
            <a:r>
              <a:rPr lang="en-US" b="0" i="0" u="none" strike="noStrike" dirty="0">
                <a:solidFill>
                  <a:srgbClr val="000000"/>
                </a:solidFill>
                <a:effectLst/>
                <a:latin typeface="Open Sans" panose="020B0606030504020204" pitchFamily="34" charset="0"/>
              </a:rPr>
              <a:t> es </a:t>
            </a:r>
            <a:r>
              <a:rPr lang="en-US" b="0" i="0" u="none" strike="noStrike" dirty="0" err="1">
                <a:solidFill>
                  <a:srgbClr val="000000"/>
                </a:solidFill>
                <a:effectLst/>
                <a:latin typeface="Open Sans" panose="020B0606030504020204" pitchFamily="34" charset="0"/>
              </a:rPr>
              <a:t>ihm</a:t>
            </a:r>
            <a:r>
              <a:rPr lang="en-US" b="0" i="0" u="none" strike="noStrike" dirty="0">
                <a:solidFill>
                  <a:srgbClr val="000000"/>
                </a:solidFill>
                <a:effectLst/>
                <a:latin typeface="Open Sans" panose="020B0606030504020204" pitchFamily="34" charset="0"/>
              </a:rPr>
              <a:t>, </a:t>
            </a:r>
            <a:r>
              <a:rPr lang="en-US" b="0" i="0" u="none" strike="noStrike" dirty="0" err="1">
                <a:solidFill>
                  <a:srgbClr val="000000"/>
                </a:solidFill>
                <a:effectLst/>
                <a:latin typeface="Open Sans" panose="020B0606030504020204" pitchFamily="34" charset="0"/>
              </a:rPr>
              <a:t>sich</a:t>
            </a:r>
            <a:r>
              <a:rPr lang="en-US" b="0" i="0" u="none" strike="noStrike" dirty="0">
                <a:solidFill>
                  <a:srgbClr val="000000"/>
                </a:solidFill>
                <a:effectLst/>
                <a:latin typeface="Open Sans" panose="020B0606030504020204" pitchFamily="34" charset="0"/>
              </a:rPr>
              <a:t> </a:t>
            </a:r>
            <a:r>
              <a:rPr lang="en-US" b="0" i="0" u="none" strike="noStrike" dirty="0" err="1">
                <a:solidFill>
                  <a:srgbClr val="000000"/>
                </a:solidFill>
                <a:effectLst/>
                <a:latin typeface="Open Sans" panose="020B0606030504020204" pitchFamily="34" charset="0"/>
              </a:rPr>
              <a:t>perfekt</a:t>
            </a:r>
            <a:r>
              <a:rPr lang="en-US" b="0" i="0" u="none" strike="noStrike" dirty="0">
                <a:solidFill>
                  <a:srgbClr val="000000"/>
                </a:solidFill>
                <a:effectLst/>
                <a:latin typeface="Open Sans" panose="020B0606030504020204" pitchFamily="34" charset="0"/>
              </a:rPr>
              <a:t> an die </a:t>
            </a:r>
            <a:r>
              <a:rPr lang="en-US" b="0" i="0" u="none" strike="noStrike" dirty="0" err="1">
                <a:solidFill>
                  <a:srgbClr val="000000"/>
                </a:solidFill>
                <a:effectLst/>
                <a:latin typeface="Open Sans" panose="020B0606030504020204" pitchFamily="34" charset="0"/>
              </a:rPr>
              <a:t>Bedürfnisse</a:t>
            </a:r>
            <a:r>
              <a:rPr lang="en-US" b="0" i="0" u="none" strike="noStrike" dirty="0">
                <a:solidFill>
                  <a:srgbClr val="000000"/>
                </a:solidFill>
                <a:effectLst/>
                <a:latin typeface="Open Sans" panose="020B0606030504020204" pitchFamily="34" charset="0"/>
              </a:rPr>
              <a:t>, </a:t>
            </a:r>
            <a:r>
              <a:rPr lang="en-US" b="0" i="0" u="none" strike="noStrike" dirty="0" err="1">
                <a:solidFill>
                  <a:srgbClr val="000000"/>
                </a:solidFill>
                <a:effectLst/>
                <a:latin typeface="Open Sans" panose="020B0606030504020204" pitchFamily="34" charset="0"/>
              </a:rPr>
              <a:t>Routinen</a:t>
            </a:r>
            <a:r>
              <a:rPr lang="en-US" b="0" i="0" u="none" strike="noStrike" dirty="0">
                <a:solidFill>
                  <a:srgbClr val="000000"/>
                </a:solidFill>
                <a:effectLst/>
                <a:latin typeface="Open Sans" panose="020B0606030504020204" pitchFamily="34" charset="0"/>
              </a:rPr>
              <a:t> und Kultur der </a:t>
            </a:r>
            <a:r>
              <a:rPr lang="en-US" b="0" i="0" u="none" strike="noStrike" dirty="0" err="1">
                <a:solidFill>
                  <a:srgbClr val="000000"/>
                </a:solidFill>
                <a:effectLst/>
                <a:latin typeface="Open Sans" panose="020B0606030504020204" pitchFamily="34" charset="0"/>
              </a:rPr>
              <a:t>Pflegebedürftigen</a:t>
            </a:r>
            <a:r>
              <a:rPr lang="en-US" b="0" i="0" u="none" strike="noStrike" dirty="0">
                <a:solidFill>
                  <a:srgbClr val="000000"/>
                </a:solidFill>
                <a:effectLst/>
                <a:latin typeface="Open Sans" panose="020B0606030504020204" pitchFamily="34" charset="0"/>
              </a:rPr>
              <a:t> </a:t>
            </a:r>
            <a:r>
              <a:rPr lang="en-US" b="0" i="0" u="none" strike="noStrike" dirty="0" err="1">
                <a:solidFill>
                  <a:srgbClr val="000000"/>
                </a:solidFill>
                <a:effectLst/>
                <a:latin typeface="Open Sans" panose="020B0606030504020204" pitchFamily="34" charset="0"/>
              </a:rPr>
              <a:t>anzupassen</a:t>
            </a:r>
            <a:r>
              <a:rPr lang="en-US" b="0" i="0" u="none" strike="noStrike" dirty="0">
                <a:solidFill>
                  <a:srgbClr val="000000"/>
                </a:solidFill>
                <a:effectLst/>
                <a:latin typeface="Open Sans" panose="020B0606030504020204" pitchFamily="34" charset="0"/>
              </a:rPr>
              <a:t> und </a:t>
            </a:r>
            <a:r>
              <a:rPr lang="en-US" b="0" i="0" u="none" strike="noStrike" dirty="0" err="1">
                <a:solidFill>
                  <a:srgbClr val="000000"/>
                </a:solidFill>
                <a:effectLst/>
                <a:latin typeface="Open Sans" panose="020B0606030504020204" pitchFamily="34" charset="0"/>
              </a:rPr>
              <a:t>macht</a:t>
            </a:r>
            <a:r>
              <a:rPr lang="en-US" b="0" i="0" u="none" strike="noStrike" dirty="0">
                <a:solidFill>
                  <a:srgbClr val="000000"/>
                </a:solidFill>
                <a:effectLst/>
                <a:latin typeface="Open Sans" panose="020B0606030504020204" pitchFamily="34" charset="0"/>
              </a:rPr>
              <a:t> </a:t>
            </a:r>
            <a:r>
              <a:rPr lang="en-US" b="0" i="0" u="none" strike="noStrike" dirty="0" err="1">
                <a:solidFill>
                  <a:srgbClr val="000000"/>
                </a:solidFill>
                <a:effectLst/>
                <a:latin typeface="Open Sans" panose="020B0606030504020204" pitchFamily="34" charset="0"/>
              </a:rPr>
              <a:t>ihn</a:t>
            </a:r>
            <a:r>
              <a:rPr lang="en-US" b="0" i="0" u="none" strike="noStrike" dirty="0">
                <a:solidFill>
                  <a:srgbClr val="000000"/>
                </a:solidFill>
                <a:effectLst/>
                <a:latin typeface="Open Sans" panose="020B0606030504020204" pitchFamily="34" charset="0"/>
              </a:rPr>
              <a:t> </a:t>
            </a:r>
            <a:r>
              <a:rPr lang="en-US" b="0" i="0" u="none" strike="noStrike" dirty="0" err="1">
                <a:solidFill>
                  <a:srgbClr val="000000"/>
                </a:solidFill>
                <a:effectLst/>
                <a:latin typeface="Open Sans" panose="020B0606030504020204" pitchFamily="34" charset="0"/>
              </a:rPr>
              <a:t>zum</a:t>
            </a:r>
            <a:r>
              <a:rPr lang="en-US" b="0" i="0" u="none" strike="noStrike" dirty="0">
                <a:solidFill>
                  <a:srgbClr val="000000"/>
                </a:solidFill>
                <a:effectLst/>
                <a:latin typeface="Open Sans" panose="020B0606030504020204" pitchFamily="34" charset="0"/>
              </a:rPr>
              <a:t> </a:t>
            </a:r>
            <a:r>
              <a:rPr lang="en-US" b="0" i="0" u="none" strike="noStrike" dirty="0" err="1">
                <a:solidFill>
                  <a:srgbClr val="000000"/>
                </a:solidFill>
                <a:effectLst/>
                <a:latin typeface="Open Sans" panose="020B0606030504020204" pitchFamily="34" charset="0"/>
              </a:rPr>
              <a:t>treuen</a:t>
            </a:r>
            <a:r>
              <a:rPr lang="en-US" b="0" i="0" u="none" strike="noStrike" dirty="0">
                <a:solidFill>
                  <a:srgbClr val="000000"/>
                </a:solidFill>
                <a:effectLst/>
                <a:latin typeface="Open Sans" panose="020B0606030504020204" pitchFamily="34" charset="0"/>
              </a:rPr>
              <a:t> </a:t>
            </a:r>
            <a:r>
              <a:rPr lang="en-US" b="0" i="0" u="none" strike="noStrike" dirty="0" err="1">
                <a:solidFill>
                  <a:srgbClr val="000000"/>
                </a:solidFill>
                <a:effectLst/>
                <a:latin typeface="Open Sans" panose="020B0606030504020204" pitchFamily="34" charset="0"/>
              </a:rPr>
              <a:t>Wegbegleiter</a:t>
            </a:r>
            <a:r>
              <a:rPr lang="en-US" b="0" i="0" u="none" strike="noStrike" dirty="0">
                <a:solidFill>
                  <a:srgbClr val="000000"/>
                </a:solidFill>
                <a:effectLst/>
                <a:latin typeface="Open Sans" panose="020B0606030504020204" pitchFamily="34" charset="0"/>
              </a:rPr>
              <a:t>.</a:t>
            </a:r>
            <a:r>
              <a:rPr lang="en-US" b="0" i="0" dirty="0">
                <a:effectLst/>
                <a:latin typeface="Open Sans" panose="020B0606030504020204" pitchFamily="34" charset="0"/>
              </a:rPr>
              <a:t>​</a:t>
            </a:r>
            <a:endParaRPr lang="en-US" b="0" i="0" dirty="0">
              <a:effectLst/>
            </a:endParaRPr>
          </a:p>
        </p:txBody>
      </p:sp>
      <p:pic>
        <p:nvPicPr>
          <p:cNvPr id="3074" name="Picture 2">
            <a:extLst>
              <a:ext uri="{FF2B5EF4-FFF2-40B4-BE49-F238E27FC236}">
                <a16:creationId xmlns:a16="http://schemas.microsoft.com/office/drawing/2014/main" id="{6F289890-F194-B573-E881-5FE6EBE54C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5159" y="226680"/>
            <a:ext cx="1754640" cy="1754640"/>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C441E914-449C-E397-BE8D-489D5216A762}"/>
              </a:ext>
            </a:extLst>
          </p:cNvPr>
          <p:cNvSpPr txBox="1"/>
          <p:nvPr/>
        </p:nvSpPr>
        <p:spPr>
          <a:xfrm>
            <a:off x="6282511" y="780834"/>
            <a:ext cx="1826311" cy="646331"/>
          </a:xfrm>
          <a:prstGeom prst="rect">
            <a:avLst/>
          </a:prstGeom>
          <a:noFill/>
        </p:spPr>
        <p:txBody>
          <a:bodyPr wrap="square">
            <a:spAutoFit/>
          </a:bodyPr>
          <a:lstStyle/>
          <a:p>
            <a:r>
              <a:rPr lang="de-DE" b="1" dirty="0"/>
              <a:t>© BWKI </a:t>
            </a:r>
          </a:p>
          <a:p>
            <a:r>
              <a:rPr lang="de-DE" b="1" dirty="0"/>
              <a:t>CC-BY SA 4.0</a:t>
            </a:r>
          </a:p>
        </p:txBody>
      </p:sp>
      <p:sp>
        <p:nvSpPr>
          <p:cNvPr id="7" name="Textfeld 4">
            <a:hlinkClick r:id="rId3" action="ppaction://hlinksldjump"/>
            <a:extLst>
              <a:ext uri="{FF2B5EF4-FFF2-40B4-BE49-F238E27FC236}">
                <a16:creationId xmlns:a16="http://schemas.microsoft.com/office/drawing/2014/main" id="{0A6958F7-5B21-2F9B-D67D-8B6FAAE41D12}"/>
              </a:ext>
            </a:extLst>
          </p:cNvPr>
          <p:cNvSpPr txBox="1"/>
          <p:nvPr/>
        </p:nvSpPr>
        <p:spPr>
          <a:xfrm>
            <a:off x="10463957" y="5913455"/>
            <a:ext cx="876396" cy="369332"/>
          </a:xfrm>
          <a:prstGeom prst="rect">
            <a:avLst/>
          </a:prstGeom>
          <a:noFill/>
          <a:ln>
            <a:solidFill>
              <a:schemeClr val="tx1"/>
            </a:solidFill>
          </a:ln>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solidFill>
                  <a:srgbClr val="FF0000"/>
                </a:solidFill>
                <a:hlinkClick r:id="rId3" action="ppaction://hlinksldjump">
                  <a:extLst>
                    <a:ext uri="{A12FA001-AC4F-418D-AE19-62706E023703}">
                      <ahyp:hlinkClr xmlns:ahyp="http://schemas.microsoft.com/office/drawing/2018/hyperlinkcolor" val="tx"/>
                    </a:ext>
                  </a:extLst>
                </a:hlinkClick>
              </a:rPr>
              <a:t>zurück</a:t>
            </a:r>
            <a:endParaRPr lang="de-DE" dirty="0">
              <a:solidFill>
                <a:srgbClr val="FF0000"/>
              </a:solidFill>
              <a:cs typeface="Arial"/>
            </a:endParaRPr>
          </a:p>
        </p:txBody>
      </p:sp>
    </p:spTree>
    <p:extLst>
      <p:ext uri="{BB962C8B-B14F-4D97-AF65-F5344CB8AC3E}">
        <p14:creationId xmlns:p14="http://schemas.microsoft.com/office/powerpoint/2010/main" val="22367653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FBD4F79-E509-5659-A993-C86338BCD83A}"/>
              </a:ext>
            </a:extLst>
          </p:cNvPr>
          <p:cNvSpPr>
            <a:spLocks noGrp="1"/>
          </p:cNvSpPr>
          <p:nvPr>
            <p:ph sz="quarter" idx="10"/>
          </p:nvPr>
        </p:nvSpPr>
        <p:spPr/>
        <p:txBody>
          <a:bodyPr/>
          <a:lstStyle/>
          <a:p>
            <a:r>
              <a:rPr lang="de-DE" dirty="0"/>
              <a:t>Rat der Denkenden </a:t>
            </a:r>
          </a:p>
        </p:txBody>
      </p:sp>
      <p:sp>
        <p:nvSpPr>
          <p:cNvPr id="3" name="Textplatzhalter 2">
            <a:extLst>
              <a:ext uri="{FF2B5EF4-FFF2-40B4-BE49-F238E27FC236}">
                <a16:creationId xmlns:a16="http://schemas.microsoft.com/office/drawing/2014/main" id="{F9F050BC-E4E5-E87A-CA9C-65E9F9EF1038}"/>
              </a:ext>
            </a:extLst>
          </p:cNvPr>
          <p:cNvSpPr>
            <a:spLocks noGrp="1"/>
          </p:cNvSpPr>
          <p:nvPr>
            <p:ph type="body" sz="quarter" idx="11"/>
          </p:nvPr>
        </p:nvSpPr>
        <p:spPr/>
        <p:txBody>
          <a:bodyPr/>
          <a:lstStyle/>
          <a:p>
            <a:pPr marL="0" indent="0">
              <a:buNone/>
            </a:pPr>
            <a:r>
              <a:rPr lang="de-DE" dirty="0"/>
              <a:t>Als Rat der Denkenden diskutiert ihr den Einsatz neuer Technologien</a:t>
            </a:r>
          </a:p>
        </p:txBody>
      </p:sp>
      <p:pic>
        <p:nvPicPr>
          <p:cNvPr id="5128" name="Picture 8">
            <a:extLst>
              <a:ext uri="{FF2B5EF4-FFF2-40B4-BE49-F238E27FC236}">
                <a16:creationId xmlns:a16="http://schemas.microsoft.com/office/drawing/2014/main" id="{E529EC81-7AAE-BFCC-4B86-7EB6ADB80E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278" y="4615542"/>
            <a:ext cx="1598427" cy="1598427"/>
          </a:xfrm>
          <a:prstGeom prst="rect">
            <a:avLst/>
          </a:prstGeom>
          <a:noFill/>
          <a:extLst>
            <a:ext uri="{909E8E84-426E-40DD-AFC4-6F175D3DCCD1}">
              <a14:hiddenFill xmlns:a14="http://schemas.microsoft.com/office/drawing/2010/main">
                <a:solidFill>
                  <a:srgbClr val="FFFFFF"/>
                </a:solidFill>
              </a14:hiddenFill>
            </a:ext>
          </a:extLst>
        </p:spPr>
      </p:pic>
      <p:pic>
        <p:nvPicPr>
          <p:cNvPr id="5129" name="Picture 9">
            <a:extLst>
              <a:ext uri="{FF2B5EF4-FFF2-40B4-BE49-F238E27FC236}">
                <a16:creationId xmlns:a16="http://schemas.microsoft.com/office/drawing/2014/main" id="{192292AB-2833-A8AA-1C37-F55C9EB51B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7852" y="3281589"/>
            <a:ext cx="1598427" cy="1725838"/>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a:extLst>
              <a:ext uri="{FF2B5EF4-FFF2-40B4-BE49-F238E27FC236}">
                <a16:creationId xmlns:a16="http://schemas.microsoft.com/office/drawing/2014/main" id="{4251DE16-EB19-493E-A9ED-80134127DB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5426" y="4615542"/>
            <a:ext cx="1598427" cy="1598427"/>
          </a:xfrm>
          <a:prstGeom prst="rect">
            <a:avLst/>
          </a:prstGeom>
          <a:noFill/>
          <a:extLst>
            <a:ext uri="{909E8E84-426E-40DD-AFC4-6F175D3DCCD1}">
              <a14:hiddenFill xmlns:a14="http://schemas.microsoft.com/office/drawing/2010/main">
                <a:solidFill>
                  <a:srgbClr val="FFFFFF"/>
                </a:solidFill>
              </a14:hiddenFill>
            </a:ext>
          </a:extLst>
        </p:spPr>
      </p:pic>
      <p:pic>
        <p:nvPicPr>
          <p:cNvPr id="5131" name="Picture 11">
            <a:extLst>
              <a:ext uri="{FF2B5EF4-FFF2-40B4-BE49-F238E27FC236}">
                <a16:creationId xmlns:a16="http://schemas.microsoft.com/office/drawing/2014/main" id="{CFF64C3A-C3C9-2000-B608-4FF6AF00FF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3000" y="3393556"/>
            <a:ext cx="1501904" cy="1501904"/>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a:extLst>
              <a:ext uri="{FF2B5EF4-FFF2-40B4-BE49-F238E27FC236}">
                <a16:creationId xmlns:a16="http://schemas.microsoft.com/office/drawing/2014/main" id="{CB74D30A-1A24-12B8-9A69-6A7AF9BC16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14051" y="4712065"/>
            <a:ext cx="1501904" cy="1501904"/>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a:extLst>
              <a:ext uri="{FF2B5EF4-FFF2-40B4-BE49-F238E27FC236}">
                <a16:creationId xmlns:a16="http://schemas.microsoft.com/office/drawing/2014/main" id="{7A9582BE-570A-0447-97EC-EFE8A5579934}"/>
              </a:ext>
            </a:extLst>
          </p:cNvPr>
          <p:cNvSpPr/>
          <p:nvPr/>
        </p:nvSpPr>
        <p:spPr>
          <a:xfrm>
            <a:off x="2379370" y="5059092"/>
            <a:ext cx="2488504" cy="923330"/>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eaLnBrk="0" fontAlgn="base" hangingPunct="0">
              <a:spcBef>
                <a:spcPct val="0"/>
              </a:spcBef>
              <a:spcAft>
                <a:spcPct val="0"/>
              </a:spcAft>
            </a:pPr>
            <a:r>
              <a:rPr lang="de-DE" altLang="de-DE" dirty="0">
                <a:latin typeface="Open Sans" panose="020B0606030504020204" pitchFamily="34" charset="0"/>
              </a:rPr>
              <a:t>die Denkende für </a:t>
            </a:r>
          </a:p>
          <a:p>
            <a:pPr lvl="0" algn="ctr" eaLnBrk="0" fontAlgn="base" hangingPunct="0">
              <a:spcBef>
                <a:spcPct val="0"/>
              </a:spcBef>
              <a:spcAft>
                <a:spcPct val="0"/>
              </a:spcAft>
            </a:pPr>
            <a:r>
              <a:rPr lang="de-DE" altLang="de-DE" b="1" dirty="0">
                <a:latin typeface="Open Sans" panose="020B0606030504020204" pitchFamily="34" charset="0"/>
              </a:rPr>
              <a:t>gesellschaftliche </a:t>
            </a:r>
          </a:p>
          <a:p>
            <a:pPr lvl="0" algn="ctr" eaLnBrk="0" fontAlgn="base" hangingPunct="0">
              <a:spcBef>
                <a:spcPct val="0"/>
              </a:spcBef>
              <a:spcAft>
                <a:spcPct val="0"/>
              </a:spcAft>
            </a:pPr>
            <a:r>
              <a:rPr lang="de-DE" altLang="de-DE" b="1" dirty="0">
                <a:latin typeface="Open Sans" panose="020B0606030504020204" pitchFamily="34" charset="0"/>
              </a:rPr>
              <a:t>Konsequenzen</a:t>
            </a:r>
            <a:endParaRPr lang="de-DE" altLang="de-DE" sz="1400" dirty="0"/>
          </a:p>
        </p:txBody>
      </p:sp>
      <p:sp>
        <p:nvSpPr>
          <p:cNvPr id="5" name="Rechteck 4">
            <a:extLst>
              <a:ext uri="{FF2B5EF4-FFF2-40B4-BE49-F238E27FC236}">
                <a16:creationId xmlns:a16="http://schemas.microsoft.com/office/drawing/2014/main" id="{20B265C1-3C87-4143-952E-1AD6845D0714}"/>
              </a:ext>
            </a:extLst>
          </p:cNvPr>
          <p:cNvSpPr/>
          <p:nvPr/>
        </p:nvSpPr>
        <p:spPr>
          <a:xfrm>
            <a:off x="429927" y="3802714"/>
            <a:ext cx="2093351" cy="646331"/>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de-DE" altLang="de-DE" dirty="0">
                <a:latin typeface="Open Sans" panose="020B0606030504020204" pitchFamily="34" charset="0"/>
              </a:rPr>
              <a:t>der Denkende für </a:t>
            </a:r>
            <a:r>
              <a:rPr lang="de-DE" altLang="de-DE" b="1" dirty="0">
                <a:latin typeface="Open Sans" panose="020B0606030504020204" pitchFamily="34" charset="0"/>
              </a:rPr>
              <a:t>Medizinethik</a:t>
            </a:r>
            <a:endParaRPr lang="de-DE" dirty="0"/>
          </a:p>
        </p:txBody>
      </p:sp>
      <p:sp>
        <p:nvSpPr>
          <p:cNvPr id="6" name="Rechteck 5">
            <a:extLst>
              <a:ext uri="{FF2B5EF4-FFF2-40B4-BE49-F238E27FC236}">
                <a16:creationId xmlns:a16="http://schemas.microsoft.com/office/drawing/2014/main" id="{257AE9BC-F084-8D4C-A6EA-7B9C92BA6FBF}"/>
              </a:ext>
            </a:extLst>
          </p:cNvPr>
          <p:cNvSpPr/>
          <p:nvPr/>
        </p:nvSpPr>
        <p:spPr>
          <a:xfrm>
            <a:off x="4604323" y="3887395"/>
            <a:ext cx="2254103" cy="646331"/>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eaLnBrk="0" fontAlgn="base" hangingPunct="0">
              <a:spcBef>
                <a:spcPct val="0"/>
              </a:spcBef>
              <a:spcAft>
                <a:spcPct val="0"/>
              </a:spcAft>
            </a:pPr>
            <a:r>
              <a:rPr lang="de-DE" altLang="de-DE" dirty="0">
                <a:latin typeface="Open Sans" panose="020B0606030504020204" pitchFamily="34" charset="0"/>
              </a:rPr>
              <a:t>die Denkende für </a:t>
            </a:r>
            <a:r>
              <a:rPr lang="de-DE" altLang="de-DE" b="1" dirty="0">
                <a:latin typeface="Open Sans" panose="020B0606030504020204" pitchFamily="34" charset="0"/>
              </a:rPr>
              <a:t>Maschinenethik</a:t>
            </a:r>
            <a:endParaRPr lang="de-DE" altLang="de-DE" sz="1400" dirty="0"/>
          </a:p>
        </p:txBody>
      </p:sp>
      <p:sp>
        <p:nvSpPr>
          <p:cNvPr id="7" name="Rechteck 6">
            <a:extLst>
              <a:ext uri="{FF2B5EF4-FFF2-40B4-BE49-F238E27FC236}">
                <a16:creationId xmlns:a16="http://schemas.microsoft.com/office/drawing/2014/main" id="{A1A7A533-A8B3-6349-B096-A0B21D644A1F}"/>
              </a:ext>
            </a:extLst>
          </p:cNvPr>
          <p:cNvSpPr/>
          <p:nvPr/>
        </p:nvSpPr>
        <p:spPr>
          <a:xfrm>
            <a:off x="6573853" y="5091589"/>
            <a:ext cx="2541273" cy="646331"/>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eaLnBrk="0" fontAlgn="base" hangingPunct="0">
              <a:spcBef>
                <a:spcPct val="0"/>
              </a:spcBef>
              <a:spcAft>
                <a:spcPct val="0"/>
              </a:spcAft>
            </a:pPr>
            <a:r>
              <a:rPr lang="de-DE" altLang="de-DE" dirty="0">
                <a:latin typeface="Open Sans" panose="020B0606030504020204" pitchFamily="34" charset="0"/>
              </a:rPr>
              <a:t>der Denkende für</a:t>
            </a:r>
          </a:p>
          <a:p>
            <a:pPr lvl="0" algn="ctr" eaLnBrk="0" fontAlgn="base" hangingPunct="0">
              <a:spcBef>
                <a:spcPct val="0"/>
              </a:spcBef>
              <a:spcAft>
                <a:spcPct val="0"/>
              </a:spcAft>
            </a:pPr>
            <a:r>
              <a:rPr lang="de-DE" altLang="de-DE" b="1" dirty="0">
                <a:latin typeface="Open Sans" panose="020B0606030504020204" pitchFamily="34" charset="0"/>
              </a:rPr>
              <a:t>persönliche Freiheit</a:t>
            </a:r>
            <a:r>
              <a:rPr lang="de-DE" altLang="de-DE" dirty="0">
                <a:latin typeface="Open Sans" panose="020B0606030504020204" pitchFamily="34" charset="0"/>
              </a:rPr>
              <a:t> </a:t>
            </a:r>
            <a:endParaRPr lang="de-DE" altLang="de-DE" sz="1200" dirty="0"/>
          </a:p>
        </p:txBody>
      </p:sp>
      <p:sp>
        <p:nvSpPr>
          <p:cNvPr id="8" name="Rechteck 7">
            <a:extLst>
              <a:ext uri="{FF2B5EF4-FFF2-40B4-BE49-F238E27FC236}">
                <a16:creationId xmlns:a16="http://schemas.microsoft.com/office/drawing/2014/main" id="{C90C9E9E-5C66-FE40-AF81-4AE5231B7690}"/>
              </a:ext>
            </a:extLst>
          </p:cNvPr>
          <p:cNvSpPr/>
          <p:nvPr/>
        </p:nvSpPr>
        <p:spPr>
          <a:xfrm>
            <a:off x="8659431" y="3969211"/>
            <a:ext cx="2611143" cy="646331"/>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eaLnBrk="0" fontAlgn="base" hangingPunct="0">
              <a:spcBef>
                <a:spcPct val="0"/>
              </a:spcBef>
              <a:spcAft>
                <a:spcPct val="0"/>
              </a:spcAft>
            </a:pPr>
            <a:r>
              <a:rPr lang="de-DE" altLang="de-DE" dirty="0">
                <a:latin typeface="Open Sans" panose="020B0606030504020204" pitchFamily="34" charset="0"/>
              </a:rPr>
              <a:t>die Denkende für</a:t>
            </a:r>
          </a:p>
          <a:p>
            <a:pPr lvl="0" algn="ctr" eaLnBrk="0" fontAlgn="base" hangingPunct="0">
              <a:spcBef>
                <a:spcPct val="0"/>
              </a:spcBef>
              <a:spcAft>
                <a:spcPct val="0"/>
              </a:spcAft>
            </a:pPr>
            <a:r>
              <a:rPr lang="de-DE" altLang="de-DE" b="1" dirty="0">
                <a:latin typeface="Open Sans" panose="020B0606030504020204" pitchFamily="34" charset="0"/>
              </a:rPr>
              <a:t>Recht und Gesetz</a:t>
            </a:r>
            <a:endParaRPr lang="de-DE" altLang="de-DE" sz="1400" dirty="0"/>
          </a:p>
        </p:txBody>
      </p:sp>
      <p:sp>
        <p:nvSpPr>
          <p:cNvPr id="9" name="Textfeld 8">
            <a:extLst>
              <a:ext uri="{FF2B5EF4-FFF2-40B4-BE49-F238E27FC236}">
                <a16:creationId xmlns:a16="http://schemas.microsoft.com/office/drawing/2014/main" id="{708F9454-7973-3414-2660-F64C6AE13D6B}"/>
              </a:ext>
            </a:extLst>
          </p:cNvPr>
          <p:cNvSpPr txBox="1"/>
          <p:nvPr/>
        </p:nvSpPr>
        <p:spPr>
          <a:xfrm>
            <a:off x="640278" y="6380466"/>
            <a:ext cx="2793204" cy="369332"/>
          </a:xfrm>
          <a:prstGeom prst="rect">
            <a:avLst/>
          </a:prstGeom>
          <a:noFill/>
        </p:spPr>
        <p:txBody>
          <a:bodyPr wrap="square">
            <a:spAutoFit/>
          </a:bodyPr>
          <a:lstStyle/>
          <a:p>
            <a:r>
              <a:rPr lang="de-DE" dirty="0"/>
              <a:t>© BWKI CC-BY SA 4.0</a:t>
            </a:r>
          </a:p>
        </p:txBody>
      </p:sp>
    </p:spTree>
    <p:extLst>
      <p:ext uri="{BB962C8B-B14F-4D97-AF65-F5344CB8AC3E}">
        <p14:creationId xmlns:p14="http://schemas.microsoft.com/office/powerpoint/2010/main" val="15589297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1191B4E-9FCB-98AE-C469-46F62612CA30}"/>
              </a:ext>
            </a:extLst>
          </p:cNvPr>
          <p:cNvSpPr>
            <a:spLocks noGrp="1"/>
          </p:cNvSpPr>
          <p:nvPr>
            <p:ph sz="quarter" idx="10"/>
          </p:nvPr>
        </p:nvSpPr>
        <p:spPr/>
        <p:txBody>
          <a:bodyPr/>
          <a:lstStyle/>
          <a:p>
            <a:r>
              <a:rPr lang="de-DE" dirty="0"/>
              <a:t>Ablauf der Diskussion</a:t>
            </a:r>
          </a:p>
        </p:txBody>
      </p:sp>
      <p:sp>
        <p:nvSpPr>
          <p:cNvPr id="3" name="Textplatzhalter 2">
            <a:extLst>
              <a:ext uri="{FF2B5EF4-FFF2-40B4-BE49-F238E27FC236}">
                <a16:creationId xmlns:a16="http://schemas.microsoft.com/office/drawing/2014/main" id="{FF3DA78D-751C-04A0-B640-8643AE4CC5AF}"/>
              </a:ext>
            </a:extLst>
          </p:cNvPr>
          <p:cNvSpPr>
            <a:spLocks noGrp="1"/>
          </p:cNvSpPr>
          <p:nvPr>
            <p:ph type="body" sz="quarter" idx="11"/>
          </p:nvPr>
        </p:nvSpPr>
        <p:spPr>
          <a:xfrm>
            <a:off x="757021" y="2179201"/>
            <a:ext cx="11050980" cy="4000839"/>
          </a:xfrm>
        </p:spPr>
        <p:txBody>
          <a:bodyPr/>
          <a:lstStyle/>
          <a:p>
            <a:pPr algn="l" rtl="0" fontAlgn="base">
              <a:lnSpc>
                <a:spcPct val="150000"/>
              </a:lnSpc>
              <a:spcAft>
                <a:spcPts val="0"/>
              </a:spcAft>
              <a:buFont typeface="Arial" panose="020B0604020202020204" pitchFamily="34" charset="0"/>
              <a:buChar char="•"/>
            </a:pPr>
            <a:r>
              <a:rPr lang="de-DE" b="0" i="0" u="none" strike="noStrike" dirty="0">
                <a:solidFill>
                  <a:srgbClr val="000000"/>
                </a:solidFill>
                <a:effectLst/>
              </a:rPr>
              <a:t>Wählt ein Thema: Pflegeroboter oder Aura-Level-System</a:t>
            </a:r>
          </a:p>
          <a:p>
            <a:pPr algn="l" rtl="0" fontAlgn="base">
              <a:lnSpc>
                <a:spcPct val="150000"/>
              </a:lnSpc>
              <a:spcAft>
                <a:spcPts val="0"/>
              </a:spcAft>
              <a:buFont typeface="Arial" panose="020B0604020202020204" pitchFamily="34" charset="0"/>
              <a:buChar char="•"/>
            </a:pPr>
            <a:r>
              <a:rPr lang="de-DE" dirty="0">
                <a:solidFill>
                  <a:srgbClr val="000000"/>
                </a:solidFill>
              </a:rPr>
              <a:t>Verteilt die Rollen: Denkende, Betroffene, Expertin, Diskussionsleiter*in</a:t>
            </a:r>
            <a:endParaRPr lang="de-DE" b="0" i="0" dirty="0">
              <a:effectLst/>
            </a:endParaRPr>
          </a:p>
          <a:p>
            <a:pPr algn="l" rtl="0" fontAlgn="base">
              <a:lnSpc>
                <a:spcPct val="150000"/>
              </a:lnSpc>
              <a:spcAft>
                <a:spcPts val="0"/>
              </a:spcAft>
              <a:buFont typeface="Arial" panose="020B0604020202020204" pitchFamily="34" charset="0"/>
              <a:buChar char="•"/>
            </a:pPr>
            <a:r>
              <a:rPr lang="de-DE" b="0" i="0" u="none" strike="noStrike" dirty="0">
                <a:solidFill>
                  <a:srgbClr val="000000"/>
                </a:solidFill>
                <a:effectLst/>
              </a:rPr>
              <a:t>Diskutiert die Szenarien aus der Perspektive eurer Rollen</a:t>
            </a:r>
            <a:endParaRPr lang="de-DE" dirty="0"/>
          </a:p>
          <a:p>
            <a:pPr lvl="1">
              <a:lnSpc>
                <a:spcPct val="150000"/>
              </a:lnSpc>
              <a:spcAft>
                <a:spcPts val="0"/>
              </a:spcAft>
            </a:pPr>
            <a:r>
              <a:rPr lang="de-DE" b="0" i="0" u="none" strike="noStrike" dirty="0">
                <a:solidFill>
                  <a:srgbClr val="000000"/>
                </a:solidFill>
                <a:effectLst/>
              </a:rPr>
              <a:t>Überlegt euch mögliche Lösungsstrategien bzw. Regelungen zu einem ethisch vertretbaren Einsatz der Technologie, der die negativen Punkte berücksichtig. </a:t>
            </a:r>
            <a:r>
              <a:rPr lang="de-DE" b="0" i="0" dirty="0">
                <a:effectLst/>
              </a:rPr>
              <a:t>​</a:t>
            </a:r>
          </a:p>
          <a:p>
            <a:pPr lvl="1">
              <a:lnSpc>
                <a:spcPct val="150000"/>
              </a:lnSpc>
              <a:spcAft>
                <a:spcPts val="0"/>
              </a:spcAft>
            </a:pPr>
            <a:r>
              <a:rPr lang="de-DE" b="0" i="0" u="none" strike="noStrike" dirty="0">
                <a:solidFill>
                  <a:srgbClr val="000000"/>
                </a:solidFill>
                <a:effectLst/>
              </a:rPr>
              <a:t>Findet eine abschließende Stellungnahme des Ethikrats zu eurem Thema. </a:t>
            </a:r>
            <a:r>
              <a:rPr lang="de-DE" b="0" i="0" dirty="0">
                <a:effectLst/>
              </a:rPr>
              <a:t>​</a:t>
            </a:r>
          </a:p>
          <a:p>
            <a:pPr lvl="1">
              <a:lnSpc>
                <a:spcPct val="150000"/>
              </a:lnSpc>
              <a:spcAft>
                <a:spcPts val="0"/>
              </a:spcAft>
            </a:pPr>
            <a:r>
              <a:rPr lang="de-DE" b="0" i="0" u="none" strike="noStrike" dirty="0">
                <a:solidFill>
                  <a:srgbClr val="000000"/>
                </a:solidFill>
                <a:effectLst/>
              </a:rPr>
              <a:t>Präsentiert eure Ergebnisse in einem kurzen Statement der Klasse.</a:t>
            </a:r>
            <a:r>
              <a:rPr lang="de-DE" b="0" i="0" dirty="0">
                <a:effectLst/>
              </a:rPr>
              <a:t>​</a:t>
            </a:r>
          </a:p>
          <a:p>
            <a:endParaRPr lang="de-DE" dirty="0"/>
          </a:p>
        </p:txBody>
      </p:sp>
      <p:pic>
        <p:nvPicPr>
          <p:cNvPr id="4" name="Picture 2">
            <a:extLst>
              <a:ext uri="{FF2B5EF4-FFF2-40B4-BE49-F238E27FC236}">
                <a16:creationId xmlns:a16="http://schemas.microsoft.com/office/drawing/2014/main" id="{B2C149B4-38EF-857E-8D27-A24F3F5376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11761"/>
            <a:ext cx="1754640" cy="17546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F040F74-54C4-65C3-D498-293F2FCBC4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4925" y="105504"/>
            <a:ext cx="2093911" cy="2167153"/>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0F7C35E9-3DBE-9959-111C-ADE4C62E466D}"/>
              </a:ext>
            </a:extLst>
          </p:cNvPr>
          <p:cNvSpPr txBox="1"/>
          <p:nvPr/>
        </p:nvSpPr>
        <p:spPr>
          <a:xfrm>
            <a:off x="158077" y="6082475"/>
            <a:ext cx="1699711" cy="646331"/>
          </a:xfrm>
          <a:prstGeom prst="rect">
            <a:avLst/>
          </a:prstGeom>
          <a:noFill/>
        </p:spPr>
        <p:txBody>
          <a:bodyPr wrap="square" rtlCol="0">
            <a:spAutoFit/>
          </a:bodyPr>
          <a:lstStyle/>
          <a:p>
            <a:r>
              <a:rPr lang="de-DE" b="1" dirty="0"/>
              <a:t>© BWKI </a:t>
            </a:r>
          </a:p>
          <a:p>
            <a:r>
              <a:rPr lang="de-DE" b="1" dirty="0"/>
              <a:t>CC-BY SA 4.0</a:t>
            </a:r>
          </a:p>
        </p:txBody>
      </p:sp>
    </p:spTree>
    <p:extLst>
      <p:ext uri="{BB962C8B-B14F-4D97-AF65-F5344CB8AC3E}">
        <p14:creationId xmlns:p14="http://schemas.microsoft.com/office/powerpoint/2010/main" val="30940008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1795C-0A0D-9BCA-FC8E-69D5A1913AC7}"/>
            </a:ext>
          </a:extLst>
        </p:cNvPr>
        <p:cNvGrpSpPr/>
        <p:nvPr/>
      </p:nvGrpSpPr>
      <p:grpSpPr>
        <a:xfrm>
          <a:off x="0" y="0"/>
          <a:ext cx="0" cy="0"/>
          <a:chOff x="0" y="0"/>
          <a:chExt cx="0" cy="0"/>
        </a:xfrm>
      </p:grpSpPr>
      <p:pic>
        <p:nvPicPr>
          <p:cNvPr id="4" name="Grafik 3">
            <a:extLst>
              <a:ext uri="{FF2B5EF4-FFF2-40B4-BE49-F238E27FC236}">
                <a16:creationId xmlns:a16="http://schemas.microsoft.com/office/drawing/2014/main" id="{50912B85-82F8-DD0F-4315-217095F401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92571" y="2171780"/>
            <a:ext cx="3671306" cy="3169925"/>
          </a:xfrm>
          <a:prstGeom prst="rect">
            <a:avLst/>
          </a:prstGeom>
        </p:spPr>
      </p:pic>
      <p:sp>
        <p:nvSpPr>
          <p:cNvPr id="5" name="Textfeld 4">
            <a:extLst>
              <a:ext uri="{FF2B5EF4-FFF2-40B4-BE49-F238E27FC236}">
                <a16:creationId xmlns:a16="http://schemas.microsoft.com/office/drawing/2014/main" id="{C59FD3DC-268E-5209-5BB6-D4652246C81D}"/>
              </a:ext>
            </a:extLst>
          </p:cNvPr>
          <p:cNvSpPr txBox="1"/>
          <p:nvPr/>
        </p:nvSpPr>
        <p:spPr>
          <a:xfrm>
            <a:off x="3202039" y="1628971"/>
            <a:ext cx="397092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400" dirty="0">
                <a:cs typeface="Arial"/>
              </a:rPr>
              <a:t>Was ist KI?</a:t>
            </a:r>
            <a:endParaRPr lang="de-DE" dirty="0"/>
          </a:p>
        </p:txBody>
      </p:sp>
      <p:sp>
        <p:nvSpPr>
          <p:cNvPr id="2" name="Textfeld 1">
            <a:extLst>
              <a:ext uri="{FF2B5EF4-FFF2-40B4-BE49-F238E27FC236}">
                <a16:creationId xmlns:a16="http://schemas.microsoft.com/office/drawing/2014/main" id="{34116EE1-9351-2008-FF23-B212B71695BE}"/>
              </a:ext>
            </a:extLst>
          </p:cNvPr>
          <p:cNvSpPr txBox="1"/>
          <p:nvPr/>
        </p:nvSpPr>
        <p:spPr>
          <a:xfrm>
            <a:off x="7484274" y="2090636"/>
            <a:ext cx="410332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400" dirty="0">
                <a:cs typeface="Arial"/>
              </a:rPr>
              <a:t>KI in der Zukunft</a:t>
            </a:r>
            <a:endParaRPr lang="de-DE" dirty="0"/>
          </a:p>
        </p:txBody>
      </p:sp>
      <p:sp>
        <p:nvSpPr>
          <p:cNvPr id="3" name="Textfeld 2">
            <a:extLst>
              <a:ext uri="{FF2B5EF4-FFF2-40B4-BE49-F238E27FC236}">
                <a16:creationId xmlns:a16="http://schemas.microsoft.com/office/drawing/2014/main" id="{B8F4D4A8-24BB-82E1-2CCD-6F0AACEB2842}"/>
              </a:ext>
            </a:extLst>
          </p:cNvPr>
          <p:cNvSpPr txBox="1"/>
          <p:nvPr/>
        </p:nvSpPr>
        <p:spPr>
          <a:xfrm>
            <a:off x="7484274" y="4077100"/>
            <a:ext cx="410332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400" b="1" dirty="0">
                <a:cs typeface="Arial"/>
              </a:rPr>
              <a:t>Abschluss</a:t>
            </a:r>
            <a:endParaRPr lang="de-DE" b="1" dirty="0"/>
          </a:p>
        </p:txBody>
      </p:sp>
    </p:spTree>
    <p:extLst>
      <p:ext uri="{BB962C8B-B14F-4D97-AF65-F5344CB8AC3E}">
        <p14:creationId xmlns:p14="http://schemas.microsoft.com/office/powerpoint/2010/main" val="37875402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37432011-870C-AD43-B6C3-E55756584743}"/>
              </a:ext>
            </a:extLst>
          </p:cNvPr>
          <p:cNvSpPr/>
          <p:nvPr/>
        </p:nvSpPr>
        <p:spPr>
          <a:xfrm>
            <a:off x="2964211" y="595188"/>
            <a:ext cx="6276911" cy="584775"/>
          </a:xfrm>
          <a:prstGeom prst="rect">
            <a:avLst/>
          </a:prstGeom>
        </p:spPr>
        <p:txBody>
          <a:bodyPr wrap="none" lIns="91440" tIns="45720" rIns="91440" bIns="45720" anchor="t">
            <a:spAutoFit/>
          </a:bodyPr>
          <a:lstStyle/>
          <a:p>
            <a:r>
              <a:rPr lang="de-DE" sz="3200" b="1" dirty="0"/>
              <a:t>Statement zu Künstlicher Intelligenz</a:t>
            </a:r>
            <a:endParaRPr lang="de-DE" sz="3200" b="1">
              <a:ea typeface="Calibri"/>
              <a:cs typeface="Calibri"/>
            </a:endParaRPr>
          </a:p>
        </p:txBody>
      </p:sp>
      <p:sp>
        <p:nvSpPr>
          <p:cNvPr id="6" name="Rechteck 5">
            <a:extLst>
              <a:ext uri="{FF2B5EF4-FFF2-40B4-BE49-F238E27FC236}">
                <a16:creationId xmlns:a16="http://schemas.microsoft.com/office/drawing/2014/main" id="{4DDB4C90-4A44-8946-A951-06AD19ACD195}"/>
              </a:ext>
            </a:extLst>
          </p:cNvPr>
          <p:cNvSpPr/>
          <p:nvPr/>
        </p:nvSpPr>
        <p:spPr>
          <a:xfrm>
            <a:off x="4108956" y="1020850"/>
            <a:ext cx="3980642" cy="461665"/>
          </a:xfrm>
          <a:prstGeom prst="rect">
            <a:avLst/>
          </a:prstGeom>
        </p:spPr>
        <p:txBody>
          <a:bodyPr wrap="none" lIns="91440" tIns="45720" rIns="91440" bIns="45720" anchor="t">
            <a:spAutoFit/>
          </a:bodyPr>
          <a:lstStyle/>
          <a:p>
            <a:r>
              <a:rPr lang="de-DE" sz="2400" dirty="0"/>
              <a:t>Deutscher Ethikrat, März 2023</a:t>
            </a:r>
            <a:endParaRPr lang="de-DE" sz="2400">
              <a:ea typeface="Calibri"/>
              <a:cs typeface="Calibri"/>
            </a:endParaRPr>
          </a:p>
        </p:txBody>
      </p:sp>
      <p:sp>
        <p:nvSpPr>
          <p:cNvPr id="7" name="Rechteck 6">
            <a:extLst>
              <a:ext uri="{FF2B5EF4-FFF2-40B4-BE49-F238E27FC236}">
                <a16:creationId xmlns:a16="http://schemas.microsoft.com/office/drawing/2014/main" id="{8193D4D3-BD29-1F4F-80F5-A7A330E12646}"/>
              </a:ext>
            </a:extLst>
          </p:cNvPr>
          <p:cNvSpPr/>
          <p:nvPr/>
        </p:nvSpPr>
        <p:spPr>
          <a:xfrm>
            <a:off x="1821831" y="1711163"/>
            <a:ext cx="8913466" cy="830997"/>
          </a:xfrm>
          <a:prstGeom prst="rect">
            <a:avLst/>
          </a:prstGeom>
        </p:spPr>
        <p:txBody>
          <a:bodyPr wrap="none" lIns="91440" tIns="45720" rIns="91440" bIns="45720" anchor="t">
            <a:spAutoFit/>
          </a:bodyPr>
          <a:lstStyle/>
          <a:p>
            <a:r>
              <a:rPr lang="de-DE" sz="2400" dirty="0"/>
              <a:t>„Der Einsatz von KI muss menschliche Entfaltung erweitern und darf</a:t>
            </a:r>
            <a:endParaRPr lang="de-DE" sz="2400">
              <a:ea typeface="Calibri"/>
              <a:cs typeface="Calibri"/>
            </a:endParaRPr>
          </a:p>
          <a:p>
            <a:pPr algn="ctr"/>
            <a:r>
              <a:rPr lang="de-DE" sz="2400" dirty="0"/>
              <a:t>sie nicht vermindern. KI darf den Menschen nicht ersetzen.“</a:t>
            </a:r>
            <a:endParaRPr lang="de-DE" sz="2400">
              <a:ea typeface="Calibri"/>
              <a:cs typeface="Calibri"/>
            </a:endParaRPr>
          </a:p>
        </p:txBody>
      </p:sp>
      <p:sp>
        <p:nvSpPr>
          <p:cNvPr id="9" name="Rechteck 8">
            <a:extLst>
              <a:ext uri="{FF2B5EF4-FFF2-40B4-BE49-F238E27FC236}">
                <a16:creationId xmlns:a16="http://schemas.microsoft.com/office/drawing/2014/main" id="{5E625401-E7FD-DE45-8015-ED63896BDC39}"/>
              </a:ext>
            </a:extLst>
          </p:cNvPr>
          <p:cNvSpPr/>
          <p:nvPr/>
        </p:nvSpPr>
        <p:spPr>
          <a:xfrm>
            <a:off x="792149" y="2793713"/>
            <a:ext cx="10959689" cy="3847207"/>
          </a:xfrm>
          <a:prstGeom prst="rect">
            <a:avLst/>
          </a:prstGeom>
        </p:spPr>
        <p:txBody>
          <a:bodyPr wrap="square" lIns="91440" tIns="45720" rIns="91440" bIns="45720" anchor="t">
            <a:spAutoFit/>
          </a:bodyPr>
          <a:lstStyle/>
          <a:p>
            <a:r>
              <a:rPr lang="de-DE" sz="2400" b="1" dirty="0"/>
              <a:t>Statement:</a:t>
            </a:r>
            <a:endParaRPr lang="de-DE" sz="2400" b="1" dirty="0">
              <a:ea typeface="Calibri"/>
              <a:cs typeface="Calibri"/>
            </a:endParaRPr>
          </a:p>
          <a:p>
            <a:pPr marL="571500" indent="-571500">
              <a:buFontTx/>
              <a:buChar char="-"/>
            </a:pPr>
            <a:r>
              <a:rPr lang="de-DE" sz="2200" dirty="0"/>
              <a:t>Intelligenz, Vernunft, Handlung und Verantwortung sind essenziell für das Verhältnis zwischen Mensch und Maschine</a:t>
            </a:r>
            <a:endParaRPr lang="de-DE" sz="2200" dirty="0">
              <a:ea typeface="Calibri"/>
              <a:cs typeface="Calibri"/>
            </a:endParaRPr>
          </a:p>
          <a:p>
            <a:pPr marL="571500" indent="-571500">
              <a:buFontTx/>
              <a:buChar char="-"/>
            </a:pPr>
            <a:r>
              <a:rPr lang="de-DE" sz="2200" dirty="0"/>
              <a:t>Es genügt nicht nur, die Technologie dahinter zu verstehen!</a:t>
            </a:r>
            <a:endParaRPr lang="de-DE" sz="2200" i="1" dirty="0">
              <a:ea typeface="Calibri"/>
              <a:cs typeface="Calibri"/>
            </a:endParaRPr>
          </a:p>
          <a:p>
            <a:pPr marL="571500" indent="-571500">
              <a:buFontTx/>
              <a:buChar char="-"/>
            </a:pPr>
            <a:r>
              <a:rPr lang="de-DE" sz="2200" dirty="0"/>
              <a:t>Medizin: Qualitätssicherung von Produkten</a:t>
            </a:r>
            <a:endParaRPr lang="de-DE" sz="2200" dirty="0">
              <a:ea typeface="Calibri"/>
              <a:cs typeface="Calibri"/>
            </a:endParaRPr>
          </a:p>
          <a:p>
            <a:pPr marL="571500" indent="-571500">
              <a:buFontTx/>
              <a:buChar char="-"/>
            </a:pPr>
            <a:r>
              <a:rPr lang="de-DE" sz="2200" dirty="0"/>
              <a:t>Bildung: Beschränkung auf Erweiterung der bereits bestehenden Bildungsvorstellungen</a:t>
            </a:r>
            <a:endParaRPr lang="de-DE" sz="2200" dirty="0">
              <a:ea typeface="Calibri"/>
              <a:cs typeface="Calibri"/>
            </a:endParaRPr>
          </a:p>
          <a:p>
            <a:pPr marL="571500" indent="-571500">
              <a:buFontTx/>
              <a:buChar char="-"/>
            </a:pPr>
            <a:r>
              <a:rPr lang="de-DE" sz="2200" dirty="0" err="1"/>
              <a:t>Öffentl</a:t>
            </a:r>
            <a:r>
              <a:rPr lang="de-DE" sz="2200" dirty="0"/>
              <a:t>. Kommunikation: Anpassung der Regeln zur Auswahl und Moderierung von digitalen Inhalten sowie personalisierter Werbung</a:t>
            </a:r>
            <a:endParaRPr lang="de-DE" sz="2200" dirty="0">
              <a:ea typeface="Calibri"/>
              <a:cs typeface="Calibri"/>
            </a:endParaRPr>
          </a:p>
          <a:p>
            <a:pPr marL="571500" indent="-571500">
              <a:buFontTx/>
              <a:buChar char="-"/>
            </a:pPr>
            <a:r>
              <a:rPr lang="de-DE" sz="2200" dirty="0" err="1"/>
              <a:t>Öffentl</a:t>
            </a:r>
            <a:r>
              <a:rPr lang="de-DE" sz="2200" dirty="0"/>
              <a:t>. Verwaltung: Einzelfallbetrachtung muss gewährleistet sein, Vorbeugung von Diskriminierung durch „blinde“ Maschinenbefehle.</a:t>
            </a:r>
            <a:endParaRPr lang="de-DE" sz="2200" dirty="0">
              <a:ea typeface="Calibri"/>
              <a:cs typeface="Calibri"/>
            </a:endParaRPr>
          </a:p>
        </p:txBody>
      </p:sp>
    </p:spTree>
    <p:extLst>
      <p:ext uri="{BB962C8B-B14F-4D97-AF65-F5344CB8AC3E}">
        <p14:creationId xmlns:p14="http://schemas.microsoft.com/office/powerpoint/2010/main" val="36746335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7C6405-74A0-9923-6330-22FBCE2B6E11}"/>
              </a:ext>
            </a:extLst>
          </p:cNvPr>
          <p:cNvSpPr>
            <a:spLocks noGrp="1"/>
          </p:cNvSpPr>
          <p:nvPr>
            <p:ph type="title" idx="4294967295"/>
          </p:nvPr>
        </p:nvSpPr>
        <p:spPr>
          <a:xfrm>
            <a:off x="1845575" y="2099214"/>
            <a:ext cx="8507228" cy="1325563"/>
          </a:xfrm>
        </p:spPr>
        <p:txBody>
          <a:bodyPr>
            <a:normAutofit/>
          </a:bodyPr>
          <a:lstStyle/>
          <a:p>
            <a:pPr algn="ctr"/>
            <a:r>
              <a:rPr lang="de-DE" dirty="0">
                <a:ea typeface="Calibri Light"/>
                <a:cs typeface="Calibri Light"/>
              </a:rPr>
              <a:t>Vielen Dank für Eure Aufmerksamkeit!</a:t>
            </a:r>
          </a:p>
        </p:txBody>
      </p:sp>
      <p:pic>
        <p:nvPicPr>
          <p:cNvPr id="13" name="Inhaltsplatzhalter 2" descr="Ein Bild, das Muster, Pixel, Design enthält.&#10;&#10;Beschreibung automatisch generiert.">
            <a:extLst>
              <a:ext uri="{FF2B5EF4-FFF2-40B4-BE49-F238E27FC236}">
                <a16:creationId xmlns:a16="http://schemas.microsoft.com/office/drawing/2014/main" id="{A9F868FF-D33E-F2DE-A2F7-EA1BA69D23A2}"/>
              </a:ext>
            </a:extLst>
          </p:cNvPr>
          <p:cNvPicPr>
            <a:picLocks noChangeAspect="1"/>
          </p:cNvPicPr>
          <p:nvPr/>
        </p:nvPicPr>
        <p:blipFill>
          <a:blip r:embed="rId2"/>
          <a:stretch>
            <a:fillRect/>
          </a:stretch>
        </p:blipFill>
        <p:spPr>
          <a:xfrm>
            <a:off x="4896804" y="3424777"/>
            <a:ext cx="1808989" cy="1793900"/>
          </a:xfrm>
          <a:prstGeom prst="rect">
            <a:avLst/>
          </a:prstGeom>
        </p:spPr>
      </p:pic>
      <p:sp>
        <p:nvSpPr>
          <p:cNvPr id="4" name="Textfeld 4">
            <a:extLst>
              <a:ext uri="{FF2B5EF4-FFF2-40B4-BE49-F238E27FC236}">
                <a16:creationId xmlns:a16="http://schemas.microsoft.com/office/drawing/2014/main" id="{F0BAE3AC-92DE-7799-BF58-3E9B113ED0B6}"/>
              </a:ext>
            </a:extLst>
          </p:cNvPr>
          <p:cNvSpPr txBox="1"/>
          <p:nvPr/>
        </p:nvSpPr>
        <p:spPr>
          <a:xfrm>
            <a:off x="928492" y="6221701"/>
            <a:ext cx="9061172" cy="676015"/>
          </a:xfrm>
          <a:prstGeom prst="rect">
            <a:avLst/>
          </a:prstGeom>
          <a:noFill/>
          <a:ln cap="flat">
            <a:noFill/>
          </a:ln>
        </p:spPr>
        <p:txBody>
          <a:bodyPr vert="horz" wrap="square" lIns="91440" tIns="45720" rIns="91440" bIns="45720" anchor="t" anchorCtr="1" compatLnSpc="1">
            <a:spAutoFit/>
          </a:bodyPr>
          <a:lstStyle/>
          <a:p>
            <a:pPr marL="449583" marR="0" lvl="0" indent="449583" algn="l" defTabSz="914400" rtl="0" fontAlgn="auto" hangingPunct="1">
              <a:lnSpc>
                <a:spcPct val="107000"/>
              </a:lnSpc>
              <a:spcBef>
                <a:spcPts val="0"/>
              </a:spcBef>
              <a:spcAft>
                <a:spcPts val="800"/>
              </a:spcAft>
              <a:buNone/>
              <a:tabLst/>
              <a:defRPr sz="1800" b="0" i="0" u="none" strike="noStrike" kern="0" cap="none" spc="0" baseline="0">
                <a:solidFill>
                  <a:srgbClr val="000000"/>
                </a:solidFill>
                <a:uFillTx/>
              </a:defRPr>
            </a:pPr>
            <a:r>
              <a:rPr lang="de-DE" sz="1200" b="1" i="0" u="none" strike="noStrike" kern="1200" cap="none" spc="0" baseline="0" dirty="0">
                <a:solidFill>
                  <a:srgbClr val="84A2D8"/>
                </a:solidFill>
                <a:uFillTx/>
                <a:latin typeface="Roboto" pitchFamily="2"/>
                <a:ea typeface="Calibri" pitchFamily="34"/>
                <a:cs typeface="Times New Roman" pitchFamily="18"/>
              </a:rPr>
              <a:t>	Kontakt:   </a:t>
            </a:r>
            <a:r>
              <a:rPr lang="de-DE" sz="1200" b="0" i="0" u="none" strike="noStrike" kern="1200" cap="none" spc="0" baseline="0" dirty="0">
                <a:solidFill>
                  <a:srgbClr val="84A2D8"/>
                </a:solidFill>
                <a:uFillTx/>
                <a:latin typeface="Roboto" pitchFamily="2"/>
                <a:ea typeface="Calibri" pitchFamily="34"/>
                <a:cs typeface="Times New Roman" pitchFamily="18"/>
              </a:rPr>
              <a:t>KI-Makerspace</a:t>
            </a:r>
            <a:r>
              <a:rPr lang="de-DE" sz="1200" b="1" i="0" u="none" strike="noStrike" kern="1200" cap="none" spc="0" baseline="0" dirty="0">
                <a:solidFill>
                  <a:srgbClr val="84A2D8"/>
                </a:solidFill>
                <a:uFillTx/>
                <a:latin typeface="Roboto" pitchFamily="2"/>
                <a:ea typeface="Calibri" pitchFamily="34"/>
                <a:cs typeface="Times New Roman" pitchFamily="18"/>
              </a:rPr>
              <a:t>   </a:t>
            </a:r>
            <a:r>
              <a:rPr lang="de-DE" sz="1200" b="0" i="0" u="none" strike="noStrike" kern="1200" cap="none" spc="0" baseline="0" dirty="0" err="1">
                <a:solidFill>
                  <a:srgbClr val="84A2D8"/>
                </a:solidFill>
                <a:uFillTx/>
                <a:latin typeface="Roboto" pitchFamily="2"/>
                <a:ea typeface="Calibri" pitchFamily="34"/>
                <a:cs typeface="Times New Roman" pitchFamily="18"/>
              </a:rPr>
              <a:t>Wöhrdstrasse</a:t>
            </a:r>
            <a:r>
              <a:rPr lang="de-DE" sz="1200" b="0" i="0" u="none" strike="noStrike" kern="1200" cap="none" spc="0" baseline="0" dirty="0">
                <a:solidFill>
                  <a:srgbClr val="84A2D8"/>
                </a:solidFill>
                <a:uFillTx/>
                <a:latin typeface="Roboto" pitchFamily="2"/>
                <a:ea typeface="Calibri" pitchFamily="34"/>
                <a:cs typeface="Times New Roman" pitchFamily="18"/>
              </a:rPr>
              <a:t> 25</a:t>
            </a:r>
            <a:r>
              <a:rPr lang="de-DE" sz="1200" b="1" i="0" u="none" strike="noStrike" kern="1200" cap="none" spc="0" baseline="0" dirty="0">
                <a:solidFill>
                  <a:srgbClr val="84A2D8"/>
                </a:solidFill>
                <a:uFillTx/>
                <a:latin typeface="Roboto" pitchFamily="2"/>
                <a:ea typeface="Calibri" pitchFamily="34"/>
                <a:cs typeface="Times New Roman" pitchFamily="18"/>
              </a:rPr>
              <a:t>   </a:t>
            </a:r>
            <a:r>
              <a:rPr lang="de-DE" sz="1200" b="0" i="0" u="none" strike="noStrike" kern="1200" cap="none" spc="0" baseline="0" dirty="0">
                <a:solidFill>
                  <a:srgbClr val="84A2D8"/>
                </a:solidFill>
                <a:uFillTx/>
                <a:latin typeface="Roboto" pitchFamily="2"/>
                <a:ea typeface="Calibri" pitchFamily="34"/>
                <a:cs typeface="Times New Roman" pitchFamily="18"/>
              </a:rPr>
              <a:t>72070 Tübingen</a:t>
            </a:r>
            <a:r>
              <a:rPr lang="de-DE" sz="1200" b="1" i="0" u="none" strike="noStrike" kern="1200" cap="none" spc="0" baseline="0" dirty="0">
                <a:solidFill>
                  <a:srgbClr val="84A2D8"/>
                </a:solidFill>
                <a:uFillTx/>
                <a:latin typeface="Roboto" pitchFamily="2"/>
                <a:ea typeface="Calibri" pitchFamily="34"/>
                <a:cs typeface="Times New Roman" pitchFamily="18"/>
              </a:rPr>
              <a:t>   </a:t>
            </a:r>
            <a:r>
              <a:rPr lang="de-DE" sz="1200" b="0" i="0" u="sng" strike="noStrike" kern="1200" cap="none" spc="0" baseline="0" dirty="0">
                <a:solidFill>
                  <a:srgbClr val="84A2D8"/>
                </a:solidFill>
                <a:uFillTx/>
                <a:latin typeface="Roboto" pitchFamily="2"/>
                <a:ea typeface="Calibri" pitchFamily="34"/>
                <a:cs typeface="Times New Roman" pitchFamily="18"/>
                <a:hlinkClick r:id="rId3"/>
              </a:rPr>
              <a:t>www.ki-maker.space</a:t>
            </a:r>
            <a:r>
              <a:rPr lang="de-DE" sz="1200" b="1" i="0" u="none" strike="noStrike" kern="1200" cap="none" spc="0" baseline="0" dirty="0">
                <a:solidFill>
                  <a:srgbClr val="84A2D8"/>
                </a:solidFill>
                <a:uFillTx/>
                <a:latin typeface="Roboto" pitchFamily="2"/>
                <a:ea typeface="Calibri" pitchFamily="34"/>
                <a:cs typeface="Times New Roman" pitchFamily="18"/>
              </a:rPr>
              <a:t>   </a:t>
            </a:r>
            <a:r>
              <a:rPr lang="de-DE" sz="1200" b="0" i="0" u="none" strike="noStrike" kern="1200" cap="none" spc="0" baseline="0" dirty="0">
                <a:solidFill>
                  <a:srgbClr val="84A2D8"/>
                </a:solidFill>
                <a:uFillTx/>
                <a:latin typeface="Roboto" pitchFamily="2"/>
                <a:ea typeface="Calibri" pitchFamily="34"/>
                <a:cs typeface="Times New Roman" pitchFamily="18"/>
              </a:rPr>
              <a:t>E-Mail: </a:t>
            </a:r>
            <a:r>
              <a:rPr lang="de-DE" sz="1200" b="0" i="0" u="sng" strike="noStrike" kern="1200" cap="none" spc="0" baseline="0" dirty="0" err="1">
                <a:solidFill>
                  <a:srgbClr val="84A2D8"/>
                </a:solidFill>
                <a:uFillTx/>
                <a:latin typeface="Roboto" pitchFamily="2"/>
                <a:ea typeface="Calibri" pitchFamily="34"/>
                <a:cs typeface="Times New Roman" pitchFamily="18"/>
                <a:hlinkClick r:id="rId4"/>
              </a:rPr>
              <a:t>hallo@ki-maker.space</a:t>
            </a:r>
            <a:br>
              <a:rPr lang="de-DE" sz="1200" b="0" i="0" u="sng" strike="noStrike" kern="1200" cap="none" spc="0" baseline="0" dirty="0">
                <a:solidFill>
                  <a:srgbClr val="84A2D8"/>
                </a:solidFill>
                <a:uFillTx/>
                <a:latin typeface="Roboto" pitchFamily="2"/>
                <a:ea typeface="Calibri" pitchFamily="34"/>
                <a:cs typeface="Times New Roman" pitchFamily="18"/>
              </a:rPr>
            </a:br>
            <a:br>
              <a:rPr lang="de-DE" sz="1200" b="0" i="0" u="sng" strike="noStrike" kern="1200" cap="none" spc="0" baseline="0" dirty="0">
                <a:solidFill>
                  <a:srgbClr val="84A2D8"/>
                </a:solidFill>
                <a:uFillTx/>
                <a:latin typeface="Roboto" pitchFamily="2"/>
                <a:ea typeface="Calibri" pitchFamily="34"/>
                <a:cs typeface="Times New Roman" pitchFamily="18"/>
              </a:rPr>
            </a:br>
            <a:r>
              <a:rPr lang="de-DE" sz="1200" b="0" i="0" u="none" strike="noStrike" kern="1200" cap="none" spc="0" baseline="0" dirty="0">
                <a:solidFill>
                  <a:srgbClr val="84A2D8"/>
                </a:solidFill>
                <a:uFillTx/>
                <a:latin typeface="Roboto" pitchFamily="2"/>
                <a:ea typeface="Calibri" pitchFamily="34"/>
                <a:cs typeface="Times New Roman" pitchFamily="18"/>
              </a:rPr>
              <a:t>	</a:t>
            </a:r>
            <a:endParaRPr lang="de-DE" sz="1200" b="0" i="0" u="none" strike="noStrike" kern="1200" cap="none" spc="0" baseline="0" dirty="0">
              <a:solidFill>
                <a:srgbClr val="97AFD8"/>
              </a:solidFill>
              <a:uFillTx/>
              <a:latin typeface="Calibri" pitchFamily="34"/>
              <a:ea typeface="Calibri" pitchFamily="34"/>
              <a:cs typeface="Times New Roman" pitchFamily="18"/>
            </a:endParaRPr>
          </a:p>
        </p:txBody>
      </p:sp>
    </p:spTree>
    <p:extLst>
      <p:ext uri="{BB962C8B-B14F-4D97-AF65-F5344CB8AC3E}">
        <p14:creationId xmlns:p14="http://schemas.microsoft.com/office/powerpoint/2010/main" val="32932245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356740-73A7-36A4-4793-CDE257F8BF39}"/>
            </a:ext>
          </a:extLst>
        </p:cNvPr>
        <p:cNvGrpSpPr/>
        <p:nvPr/>
      </p:nvGrpSpPr>
      <p:grpSpPr>
        <a:xfrm>
          <a:off x="0" y="0"/>
          <a:ext cx="0" cy="0"/>
          <a:chOff x="0" y="0"/>
          <a:chExt cx="0" cy="0"/>
        </a:xfrm>
      </p:grpSpPr>
      <p:pic>
        <p:nvPicPr>
          <p:cNvPr id="5" name="Grafik 4">
            <a:extLst>
              <a:ext uri="{FF2B5EF4-FFF2-40B4-BE49-F238E27FC236}">
                <a16:creationId xmlns:a16="http://schemas.microsoft.com/office/drawing/2014/main" id="{6DD4A0A1-D083-0ADA-E41E-9CA9B86883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8638" y="759302"/>
            <a:ext cx="5324354" cy="5335485"/>
          </a:xfrm>
          <a:prstGeom prst="rect">
            <a:avLst/>
          </a:prstGeom>
        </p:spPr>
      </p:pic>
      <p:sp>
        <p:nvSpPr>
          <p:cNvPr id="7" name="Textfeld 6">
            <a:extLst>
              <a:ext uri="{FF2B5EF4-FFF2-40B4-BE49-F238E27FC236}">
                <a16:creationId xmlns:a16="http://schemas.microsoft.com/office/drawing/2014/main" id="{C1AFBD4F-E547-91D0-AC36-09751C0DD4E3}"/>
              </a:ext>
            </a:extLst>
          </p:cNvPr>
          <p:cNvSpPr txBox="1"/>
          <p:nvPr/>
        </p:nvSpPr>
        <p:spPr>
          <a:xfrm>
            <a:off x="4430210" y="1163538"/>
            <a:ext cx="3070185" cy="1200329"/>
          </a:xfrm>
          <a:prstGeom prst="rect">
            <a:avLst/>
          </a:prstGeom>
          <a:noFill/>
        </p:spPr>
        <p:txBody>
          <a:bodyPr wrap="square">
            <a:spAutoFit/>
          </a:bodyPr>
          <a:lstStyle/>
          <a:p>
            <a:pPr algn="ctr"/>
            <a:r>
              <a:rPr lang="de-DE" sz="3600" dirty="0"/>
              <a:t>Was wisst ihr </a:t>
            </a:r>
          </a:p>
          <a:p>
            <a:pPr algn="ctr"/>
            <a:r>
              <a:rPr lang="de-DE" sz="3600" dirty="0"/>
              <a:t>über KI?</a:t>
            </a:r>
          </a:p>
        </p:txBody>
      </p:sp>
      <p:sp>
        <p:nvSpPr>
          <p:cNvPr id="2" name="Textfeld 1">
            <a:extLst>
              <a:ext uri="{FF2B5EF4-FFF2-40B4-BE49-F238E27FC236}">
                <a16:creationId xmlns:a16="http://schemas.microsoft.com/office/drawing/2014/main" id="{70A63DD3-E011-34B6-A6AB-2C1800AC7F6F}"/>
              </a:ext>
            </a:extLst>
          </p:cNvPr>
          <p:cNvSpPr txBox="1"/>
          <p:nvPr/>
        </p:nvSpPr>
        <p:spPr>
          <a:xfrm>
            <a:off x="2843514" y="6094787"/>
            <a:ext cx="1858201" cy="246221"/>
          </a:xfrm>
          <a:prstGeom prst="rect">
            <a:avLst/>
          </a:prstGeom>
          <a:noFill/>
        </p:spPr>
        <p:txBody>
          <a:bodyPr wrap="none" rtlCol="0">
            <a:spAutoFit/>
          </a:bodyPr>
          <a:lstStyle/>
          <a:p>
            <a:r>
              <a:rPr lang="de-DE" sz="1000" dirty="0"/>
              <a:t>CC BY SA 4.0 Luise Wüstling</a:t>
            </a:r>
          </a:p>
        </p:txBody>
      </p:sp>
    </p:spTree>
    <p:extLst>
      <p:ext uri="{BB962C8B-B14F-4D97-AF65-F5344CB8AC3E}">
        <p14:creationId xmlns:p14="http://schemas.microsoft.com/office/powerpoint/2010/main" val="5806873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3FF20966-6142-7F78-85C4-E12F717603A1}"/>
              </a:ext>
            </a:extLst>
          </p:cNvPr>
          <p:cNvSpPr>
            <a:spLocks noGrp="1"/>
          </p:cNvSpPr>
          <p:nvPr>
            <p:ph sz="quarter" idx="10"/>
          </p:nvPr>
        </p:nvSpPr>
        <p:spPr/>
        <p:txBody>
          <a:bodyPr/>
          <a:lstStyle/>
          <a:p>
            <a:r>
              <a:rPr lang="de-DE" dirty="0"/>
              <a:t>Digitale </a:t>
            </a:r>
            <a:r>
              <a:rPr lang="de-DE" dirty="0" err="1"/>
              <a:t>click</a:t>
            </a:r>
            <a:r>
              <a:rPr lang="de-DE" dirty="0"/>
              <a:t>-in Netzhaut​</a:t>
            </a:r>
          </a:p>
        </p:txBody>
      </p:sp>
      <p:sp>
        <p:nvSpPr>
          <p:cNvPr id="3" name="Textplatzhalter 2">
            <a:extLst>
              <a:ext uri="{FF2B5EF4-FFF2-40B4-BE49-F238E27FC236}">
                <a16:creationId xmlns:a16="http://schemas.microsoft.com/office/drawing/2014/main" id="{C8FAE8A8-0A7E-2436-3DE6-096599549832}"/>
              </a:ext>
            </a:extLst>
          </p:cNvPr>
          <p:cNvSpPr>
            <a:spLocks noGrp="1"/>
          </p:cNvSpPr>
          <p:nvPr>
            <p:ph type="body" sz="quarter" idx="11"/>
          </p:nvPr>
        </p:nvSpPr>
        <p:spPr>
          <a:xfrm>
            <a:off x="757021" y="2179201"/>
            <a:ext cx="11050980" cy="3747180"/>
          </a:xfrm>
        </p:spPr>
        <p:txBody>
          <a:bodyPr wrap="square" lIns="0" tIns="0" rIns="0" bIns="0" anchor="t">
            <a:spAutoFit/>
          </a:bodyPr>
          <a:lstStyle/>
          <a:p>
            <a:pPr marL="236855" indent="-236855">
              <a:buFont typeface="Calibri" panose="020B0604020202020204" pitchFamily="34" charset="0"/>
              <a:buChar char="-"/>
            </a:pPr>
            <a:r>
              <a:rPr lang="de-DE" dirty="0"/>
              <a:t>Eine kaum spürbare, digitale Netzhaut füllt deine Umwelt mit interaktivem Text, informativen Grafiken oder 3D-Objekten. </a:t>
            </a:r>
            <a:endParaRPr lang="de-DE"/>
          </a:p>
          <a:p>
            <a:pPr marL="236855" indent="-236855">
              <a:buFont typeface="Calibri" panose="020B0604020202020204" pitchFamily="34" charset="0"/>
              <a:buChar char="-"/>
            </a:pPr>
            <a:r>
              <a:rPr lang="de-DE" dirty="0"/>
              <a:t>So hast du direkt Bewertungen von Geschäften, die neuesten Chat-Nachrichten oder die Interessen deines Gegenübers im Blick.</a:t>
            </a:r>
            <a:endParaRPr lang="de-DE" dirty="0">
              <a:cs typeface="Arial"/>
            </a:endParaRPr>
          </a:p>
          <a:p>
            <a:pPr marL="236855" indent="-236855">
              <a:buFont typeface="Calibri" panose="020B0604020202020204" pitchFamily="34" charset="0"/>
              <a:buChar char="-"/>
            </a:pPr>
            <a:r>
              <a:rPr lang="de-DE" dirty="0"/>
              <a:t>Auch deine Wünsche kann dir die digitale Netzhaut sofort von den Augen ablesen. Wenn dir etwas gefällt, legt die KI es automatisch in deinen digitalen Warenkorb. </a:t>
            </a:r>
            <a:endParaRPr lang="de-DE"/>
          </a:p>
          <a:p>
            <a:pPr marL="236855" indent="-236855">
              <a:buFont typeface="Calibri" panose="020B0604020202020204" pitchFamily="34" charset="0"/>
              <a:buChar char="-"/>
            </a:pPr>
            <a:r>
              <a:rPr lang="de-DE" dirty="0"/>
              <a:t>Ein Wimpernschlag genügt und die </a:t>
            </a:r>
            <a:r>
              <a:rPr lang="de-DE" dirty="0" err="1"/>
              <a:t>Futuris</a:t>
            </a:r>
            <a:r>
              <a:rPr lang="de-DE" dirty="0"/>
              <a:t> Lieferdrohne bringt deine Bestellung sofort zu dir nach Hause. Denn wer trägt schon gerne schwere Tüten?​</a:t>
            </a:r>
            <a:endParaRPr lang="de-DE">
              <a:cs typeface="Arial"/>
            </a:endParaRPr>
          </a:p>
        </p:txBody>
      </p:sp>
      <p:sp>
        <p:nvSpPr>
          <p:cNvPr id="5" name="Textfeld 4">
            <a:extLst>
              <a:ext uri="{FF2B5EF4-FFF2-40B4-BE49-F238E27FC236}">
                <a16:creationId xmlns:a16="http://schemas.microsoft.com/office/drawing/2014/main" id="{32522CB2-0D08-A920-4569-B00B2FF1E082}"/>
              </a:ext>
            </a:extLst>
          </p:cNvPr>
          <p:cNvSpPr txBox="1"/>
          <p:nvPr/>
        </p:nvSpPr>
        <p:spPr>
          <a:xfrm>
            <a:off x="158077" y="6082475"/>
            <a:ext cx="1699711" cy="646331"/>
          </a:xfrm>
          <a:prstGeom prst="rect">
            <a:avLst/>
          </a:prstGeom>
          <a:noFill/>
        </p:spPr>
        <p:txBody>
          <a:bodyPr wrap="square" rtlCol="0">
            <a:spAutoFit/>
          </a:bodyPr>
          <a:lstStyle/>
          <a:p>
            <a:r>
              <a:rPr lang="de-DE" b="1" dirty="0"/>
              <a:t>© BWKI </a:t>
            </a:r>
          </a:p>
          <a:p>
            <a:r>
              <a:rPr lang="de-DE" b="1" dirty="0"/>
              <a:t>CC-BY SA 4.0</a:t>
            </a:r>
          </a:p>
        </p:txBody>
      </p:sp>
      <p:sp>
        <p:nvSpPr>
          <p:cNvPr id="7" name="Textfeld 4">
            <a:hlinkClick r:id="rId2" action="ppaction://hlinksldjump"/>
            <a:extLst>
              <a:ext uri="{FF2B5EF4-FFF2-40B4-BE49-F238E27FC236}">
                <a16:creationId xmlns:a16="http://schemas.microsoft.com/office/drawing/2014/main" id="{8E097347-DF85-3A58-9BD1-E37ED5AE16BB}"/>
              </a:ext>
            </a:extLst>
          </p:cNvPr>
          <p:cNvSpPr txBox="1"/>
          <p:nvPr/>
        </p:nvSpPr>
        <p:spPr>
          <a:xfrm>
            <a:off x="10463957" y="5913455"/>
            <a:ext cx="876396" cy="369332"/>
          </a:xfrm>
          <a:prstGeom prst="rect">
            <a:avLst/>
          </a:prstGeom>
          <a:noFill/>
          <a:ln>
            <a:solidFill>
              <a:schemeClr val="tx1"/>
            </a:solidFill>
          </a:ln>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solidFill>
                  <a:srgbClr val="FF0000"/>
                </a:solidFill>
                <a:hlinkClick r:id="rId2" action="ppaction://hlinksldjump">
                  <a:extLst>
                    <a:ext uri="{A12FA001-AC4F-418D-AE19-62706E023703}">
                      <ahyp:hlinkClr xmlns:ahyp="http://schemas.microsoft.com/office/drawing/2018/hyperlinkcolor" val="tx"/>
                    </a:ext>
                  </a:extLst>
                </a:hlinkClick>
              </a:rPr>
              <a:t>zurück</a:t>
            </a:r>
            <a:endParaRPr lang="de-DE" dirty="0">
              <a:solidFill>
                <a:srgbClr val="FF0000"/>
              </a:solidFill>
              <a:cs typeface="Arial"/>
            </a:endParaRPr>
          </a:p>
        </p:txBody>
      </p:sp>
      <p:pic>
        <p:nvPicPr>
          <p:cNvPr id="8" name="Grafik 7" descr="Auge mit einfarbiger Füllung">
            <a:extLst>
              <a:ext uri="{FF2B5EF4-FFF2-40B4-BE49-F238E27FC236}">
                <a16:creationId xmlns:a16="http://schemas.microsoft.com/office/drawing/2014/main" id="{350958AF-976E-B8F9-7814-DD8FE8AA544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94746" y="372651"/>
            <a:ext cx="2073057" cy="2062618"/>
          </a:xfrm>
          <a:prstGeom prst="rect">
            <a:avLst/>
          </a:prstGeom>
        </p:spPr>
      </p:pic>
    </p:spTree>
    <p:extLst>
      <p:ext uri="{BB962C8B-B14F-4D97-AF65-F5344CB8AC3E}">
        <p14:creationId xmlns:p14="http://schemas.microsoft.com/office/powerpoint/2010/main" val="30199741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C877AC-1097-A6BA-7176-27DF6454DE80}"/>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F3140123-F610-38F9-B1B9-F0B0A4EB8C01}"/>
              </a:ext>
            </a:extLst>
          </p:cNvPr>
          <p:cNvSpPr>
            <a:spLocks noGrp="1"/>
          </p:cNvSpPr>
          <p:nvPr>
            <p:ph sz="quarter" idx="10"/>
          </p:nvPr>
        </p:nvSpPr>
        <p:spPr/>
        <p:txBody>
          <a:bodyPr/>
          <a:lstStyle/>
          <a:p>
            <a:r>
              <a:rPr lang="de-DE" dirty="0"/>
              <a:t>Lieferdrohnen und Lieferroboter​</a:t>
            </a:r>
          </a:p>
        </p:txBody>
      </p:sp>
      <p:sp>
        <p:nvSpPr>
          <p:cNvPr id="3" name="Textplatzhalter 2">
            <a:extLst>
              <a:ext uri="{FF2B5EF4-FFF2-40B4-BE49-F238E27FC236}">
                <a16:creationId xmlns:a16="http://schemas.microsoft.com/office/drawing/2014/main" id="{1057B27B-10D1-BD95-9458-7149CC0AB120}"/>
              </a:ext>
            </a:extLst>
          </p:cNvPr>
          <p:cNvSpPr>
            <a:spLocks noGrp="1"/>
          </p:cNvSpPr>
          <p:nvPr>
            <p:ph type="body" sz="quarter" idx="11"/>
          </p:nvPr>
        </p:nvSpPr>
        <p:spPr>
          <a:xfrm>
            <a:off x="757021" y="2179201"/>
            <a:ext cx="11050980" cy="2498120"/>
          </a:xfrm>
        </p:spPr>
        <p:txBody>
          <a:bodyPr wrap="square" lIns="0" tIns="0" rIns="0" bIns="0" anchor="t">
            <a:spAutoFit/>
          </a:bodyPr>
          <a:lstStyle/>
          <a:p>
            <a:pPr marL="236855" indent="-236855">
              <a:buFont typeface="Calibri" panose="020B0604020202020204" pitchFamily="34" charset="0"/>
              <a:buChar char="-"/>
            </a:pPr>
            <a:r>
              <a:rPr lang="de-DE" dirty="0"/>
              <a:t>In </a:t>
            </a:r>
            <a:r>
              <a:rPr lang="de-DE" err="1"/>
              <a:t>Futuris</a:t>
            </a:r>
            <a:r>
              <a:rPr lang="de-DE" dirty="0"/>
              <a:t> bringen Lieferdrohnen und -roboter Einkäufe sicher zu dir nach Hause: egal ob neue Schuhe, Lebensmittel oder Möbel. </a:t>
            </a:r>
            <a:endParaRPr lang="de-DE"/>
          </a:p>
          <a:p>
            <a:pPr marL="236855" indent="-236855">
              <a:buFont typeface="Calibri" panose="020B0604020202020204" pitchFamily="34" charset="0"/>
              <a:buChar char="-"/>
            </a:pPr>
            <a:r>
              <a:rPr lang="de-DE" dirty="0"/>
              <a:t>Auch schwere oder besonders große Lieferungen befördern sie mit Leichtigkeit. </a:t>
            </a:r>
            <a:r>
              <a:rPr lang="de-DE"/>
              <a:t>Und nehmen deine Bestellung auch gleich wieder mit, wenn sie dir nicht gefällt.</a:t>
            </a:r>
            <a:endParaRPr lang="de-DE" dirty="0"/>
          </a:p>
          <a:p>
            <a:pPr marL="236855" indent="-236855">
              <a:buFont typeface="Calibri" panose="020B0604020202020204" pitchFamily="34" charset="0"/>
              <a:buChar char="-"/>
            </a:pPr>
            <a:r>
              <a:rPr lang="de-DE" dirty="0"/>
              <a:t>Unabhängig von Verkehr und Staus navigieren sie sich intelligent durch die Stadt und bringen so jeden Einkauf blitzschnell an ihr Ziel. </a:t>
            </a:r>
            <a:endParaRPr lang="de-DE" dirty="0">
              <a:cs typeface="Arial"/>
            </a:endParaRPr>
          </a:p>
        </p:txBody>
      </p:sp>
      <p:sp>
        <p:nvSpPr>
          <p:cNvPr id="5" name="Textfeld 4">
            <a:extLst>
              <a:ext uri="{FF2B5EF4-FFF2-40B4-BE49-F238E27FC236}">
                <a16:creationId xmlns:a16="http://schemas.microsoft.com/office/drawing/2014/main" id="{FDF6A051-31A7-9333-3C4A-DB47DF109B57}"/>
              </a:ext>
            </a:extLst>
          </p:cNvPr>
          <p:cNvSpPr txBox="1"/>
          <p:nvPr/>
        </p:nvSpPr>
        <p:spPr>
          <a:xfrm>
            <a:off x="158077" y="6082475"/>
            <a:ext cx="1699711" cy="646331"/>
          </a:xfrm>
          <a:prstGeom prst="rect">
            <a:avLst/>
          </a:prstGeom>
          <a:noFill/>
        </p:spPr>
        <p:txBody>
          <a:bodyPr wrap="square" rtlCol="0">
            <a:spAutoFit/>
          </a:bodyPr>
          <a:lstStyle/>
          <a:p>
            <a:r>
              <a:rPr lang="de-DE" b="1" dirty="0"/>
              <a:t>© BWKI </a:t>
            </a:r>
          </a:p>
          <a:p>
            <a:r>
              <a:rPr lang="de-DE" b="1" dirty="0"/>
              <a:t>CC-BY SA 4.0</a:t>
            </a:r>
          </a:p>
        </p:txBody>
      </p:sp>
      <p:sp>
        <p:nvSpPr>
          <p:cNvPr id="7" name="Textfeld 4">
            <a:hlinkClick r:id="rId2" action="ppaction://hlinksldjump"/>
            <a:extLst>
              <a:ext uri="{FF2B5EF4-FFF2-40B4-BE49-F238E27FC236}">
                <a16:creationId xmlns:a16="http://schemas.microsoft.com/office/drawing/2014/main" id="{CFCF20BE-5A3C-EDAA-FEA0-36784AA803E6}"/>
              </a:ext>
            </a:extLst>
          </p:cNvPr>
          <p:cNvSpPr txBox="1"/>
          <p:nvPr/>
        </p:nvSpPr>
        <p:spPr>
          <a:xfrm>
            <a:off x="10463957" y="5913455"/>
            <a:ext cx="876396" cy="369332"/>
          </a:xfrm>
          <a:prstGeom prst="rect">
            <a:avLst/>
          </a:prstGeom>
          <a:noFill/>
          <a:ln>
            <a:solidFill>
              <a:schemeClr val="tx1"/>
            </a:solidFill>
          </a:ln>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solidFill>
                  <a:srgbClr val="FF0000"/>
                </a:solidFill>
                <a:hlinkClick r:id="rId2" action="ppaction://hlinksldjump">
                  <a:extLst>
                    <a:ext uri="{A12FA001-AC4F-418D-AE19-62706E023703}">
                      <ahyp:hlinkClr xmlns:ahyp="http://schemas.microsoft.com/office/drawing/2018/hyperlinkcolor" val="tx"/>
                    </a:ext>
                  </a:extLst>
                </a:hlinkClick>
              </a:rPr>
              <a:t>zurück</a:t>
            </a:r>
            <a:endParaRPr lang="de-DE" dirty="0">
              <a:solidFill>
                <a:srgbClr val="FF0000"/>
              </a:solidFill>
              <a:cs typeface="Arial"/>
            </a:endParaRPr>
          </a:p>
        </p:txBody>
      </p:sp>
      <p:pic>
        <p:nvPicPr>
          <p:cNvPr id="8" name="Grafik 7" descr="Quadcopter mit einfarbiger Füllung">
            <a:extLst>
              <a:ext uri="{FF2B5EF4-FFF2-40B4-BE49-F238E27FC236}">
                <a16:creationId xmlns:a16="http://schemas.microsoft.com/office/drawing/2014/main" id="{238F2C60-48DC-98D7-D72C-5D6DE351CE9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48608" y="-3131"/>
            <a:ext cx="2469715" cy="2448838"/>
          </a:xfrm>
          <a:prstGeom prst="rect">
            <a:avLst/>
          </a:prstGeom>
        </p:spPr>
      </p:pic>
    </p:spTree>
    <p:extLst>
      <p:ext uri="{BB962C8B-B14F-4D97-AF65-F5344CB8AC3E}">
        <p14:creationId xmlns:p14="http://schemas.microsoft.com/office/powerpoint/2010/main" val="41710797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7ADBF7D9-012F-1FB7-9610-615225A88360}"/>
              </a:ext>
            </a:extLst>
          </p:cNvPr>
          <p:cNvSpPr>
            <a:spLocks noGrp="1"/>
          </p:cNvSpPr>
          <p:nvPr>
            <p:ph sz="quarter" idx="10"/>
          </p:nvPr>
        </p:nvSpPr>
        <p:spPr/>
        <p:txBody>
          <a:bodyPr/>
          <a:lstStyle/>
          <a:p>
            <a:r>
              <a:rPr lang="de-DE" dirty="0"/>
              <a:t>Erziehungsroboter </a:t>
            </a:r>
            <a:r>
              <a:rPr lang="de-DE" dirty="0" err="1"/>
              <a:t>Nainny</a:t>
            </a:r>
            <a:r>
              <a:rPr lang="de-DE" dirty="0"/>
              <a:t>​</a:t>
            </a:r>
          </a:p>
        </p:txBody>
      </p:sp>
      <p:sp>
        <p:nvSpPr>
          <p:cNvPr id="3" name="Textplatzhalter 2">
            <a:extLst>
              <a:ext uri="{FF2B5EF4-FFF2-40B4-BE49-F238E27FC236}">
                <a16:creationId xmlns:a16="http://schemas.microsoft.com/office/drawing/2014/main" id="{739684A9-106C-E9A0-EAC8-20990D99DA1E}"/>
              </a:ext>
            </a:extLst>
          </p:cNvPr>
          <p:cNvSpPr>
            <a:spLocks noGrp="1"/>
          </p:cNvSpPr>
          <p:nvPr>
            <p:ph type="body" sz="quarter" idx="11"/>
          </p:nvPr>
        </p:nvSpPr>
        <p:spPr>
          <a:xfrm>
            <a:off x="757021" y="2179201"/>
            <a:ext cx="11050980" cy="2498120"/>
          </a:xfrm>
        </p:spPr>
        <p:txBody>
          <a:bodyPr wrap="square" lIns="0" tIns="0" rIns="0" bIns="0" anchor="t">
            <a:spAutoFit/>
          </a:bodyPr>
          <a:lstStyle/>
          <a:p>
            <a:pPr marL="236855" indent="-236855">
              <a:buFont typeface="Calibri" panose="020B0604020202020204" pitchFamily="34" charset="0"/>
              <a:buChar char="-"/>
            </a:pPr>
            <a:r>
              <a:rPr lang="de-DE" dirty="0"/>
              <a:t>Kinder beaufsichtigen, mit ihnen spielen und sogar unterrichten – all das sind Aufgaben des Roboters. </a:t>
            </a:r>
          </a:p>
          <a:p>
            <a:pPr marL="236855" indent="-236855">
              <a:buFont typeface="Calibri" panose="020B0604020202020204" pitchFamily="34" charset="0"/>
              <a:buChar char="-"/>
            </a:pPr>
            <a:r>
              <a:rPr lang="de-DE" err="1"/>
              <a:t>Nainny</a:t>
            </a:r>
            <a:r>
              <a:rPr lang="de-DE" dirty="0"/>
              <a:t> spricht verschiedene Sprachen und fördert Kinder nach ihrer individuellen Entwicklung, Interessen und Fortschritten. </a:t>
            </a:r>
            <a:endParaRPr lang="de-DE"/>
          </a:p>
          <a:p>
            <a:pPr marL="236855" indent="-236855">
              <a:buFont typeface="Calibri" panose="020B0604020202020204" pitchFamily="34" charset="0"/>
              <a:buChar char="-"/>
            </a:pPr>
            <a:r>
              <a:rPr lang="de-DE" dirty="0"/>
              <a:t>Außerdem achtet der Erziehungsroboter auf eine ausgewogene Ernährung und bezieht Nährstoffanalysen seines intelligenten Assistenten mit ein.​</a:t>
            </a:r>
            <a:endParaRPr lang="de-DE">
              <a:cs typeface="Arial"/>
            </a:endParaRPr>
          </a:p>
        </p:txBody>
      </p:sp>
      <p:sp>
        <p:nvSpPr>
          <p:cNvPr id="5" name="Textfeld 4">
            <a:extLst>
              <a:ext uri="{FF2B5EF4-FFF2-40B4-BE49-F238E27FC236}">
                <a16:creationId xmlns:a16="http://schemas.microsoft.com/office/drawing/2014/main" id="{F222B947-3C02-08EB-8DDF-A75CAF55DB6D}"/>
              </a:ext>
            </a:extLst>
          </p:cNvPr>
          <p:cNvSpPr txBox="1"/>
          <p:nvPr/>
        </p:nvSpPr>
        <p:spPr>
          <a:xfrm>
            <a:off x="158077" y="6082475"/>
            <a:ext cx="1699711" cy="646331"/>
          </a:xfrm>
          <a:prstGeom prst="rect">
            <a:avLst/>
          </a:prstGeom>
          <a:noFill/>
        </p:spPr>
        <p:txBody>
          <a:bodyPr wrap="square" rtlCol="0">
            <a:spAutoFit/>
          </a:bodyPr>
          <a:lstStyle/>
          <a:p>
            <a:r>
              <a:rPr lang="de-DE" b="1" dirty="0"/>
              <a:t>© BWKI </a:t>
            </a:r>
          </a:p>
          <a:p>
            <a:r>
              <a:rPr lang="de-DE" b="1" dirty="0"/>
              <a:t>CC-BY SA 4.0</a:t>
            </a:r>
          </a:p>
        </p:txBody>
      </p:sp>
      <p:sp>
        <p:nvSpPr>
          <p:cNvPr id="7" name="Textfeld 4">
            <a:hlinkClick r:id="rId2" action="ppaction://hlinksldjump"/>
            <a:extLst>
              <a:ext uri="{FF2B5EF4-FFF2-40B4-BE49-F238E27FC236}">
                <a16:creationId xmlns:a16="http://schemas.microsoft.com/office/drawing/2014/main" id="{BA015E77-4C0E-65CB-4D7A-AF2B84D8F460}"/>
              </a:ext>
            </a:extLst>
          </p:cNvPr>
          <p:cNvSpPr txBox="1"/>
          <p:nvPr/>
        </p:nvSpPr>
        <p:spPr>
          <a:xfrm>
            <a:off x="10463957" y="5913455"/>
            <a:ext cx="876396" cy="369332"/>
          </a:xfrm>
          <a:prstGeom prst="rect">
            <a:avLst/>
          </a:prstGeom>
          <a:noFill/>
          <a:ln>
            <a:solidFill>
              <a:schemeClr val="tx1"/>
            </a:solidFill>
          </a:ln>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solidFill>
                  <a:srgbClr val="FF0000"/>
                </a:solidFill>
                <a:hlinkClick r:id="rId2" action="ppaction://hlinksldjump">
                  <a:extLst>
                    <a:ext uri="{A12FA001-AC4F-418D-AE19-62706E023703}">
                      <ahyp:hlinkClr xmlns:ahyp="http://schemas.microsoft.com/office/drawing/2018/hyperlinkcolor" val="tx"/>
                    </a:ext>
                  </a:extLst>
                </a:hlinkClick>
              </a:rPr>
              <a:t>zurück</a:t>
            </a:r>
            <a:endParaRPr lang="de-DE" dirty="0">
              <a:solidFill>
                <a:srgbClr val="FF0000"/>
              </a:solidFill>
              <a:cs typeface="Arial"/>
            </a:endParaRPr>
          </a:p>
        </p:txBody>
      </p:sp>
      <p:pic>
        <p:nvPicPr>
          <p:cNvPr id="8" name="Grafik 7" descr="Frau, die Baby wickelt Silhouette">
            <a:extLst>
              <a:ext uri="{FF2B5EF4-FFF2-40B4-BE49-F238E27FC236}">
                <a16:creationId xmlns:a16="http://schemas.microsoft.com/office/drawing/2014/main" id="{3FE4EC11-93D5-C33D-8890-C8FF79178A4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92033" y="-3131"/>
            <a:ext cx="2344454" cy="2354893"/>
          </a:xfrm>
          <a:prstGeom prst="rect">
            <a:avLst/>
          </a:prstGeom>
        </p:spPr>
      </p:pic>
    </p:spTree>
    <p:extLst>
      <p:ext uri="{BB962C8B-B14F-4D97-AF65-F5344CB8AC3E}">
        <p14:creationId xmlns:p14="http://schemas.microsoft.com/office/powerpoint/2010/main" val="23868970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C7F134D0-7D37-5F20-428E-32A8BA9C3578}"/>
              </a:ext>
            </a:extLst>
          </p:cNvPr>
          <p:cNvSpPr>
            <a:spLocks noGrp="1"/>
          </p:cNvSpPr>
          <p:nvPr>
            <p:ph sz="quarter" idx="10"/>
          </p:nvPr>
        </p:nvSpPr>
        <p:spPr/>
        <p:txBody>
          <a:bodyPr/>
          <a:lstStyle/>
          <a:p>
            <a:r>
              <a:rPr lang="de-DE" dirty="0"/>
              <a:t>Bilderkennung mit der Robotik-Libelle​</a:t>
            </a:r>
          </a:p>
        </p:txBody>
      </p:sp>
      <p:sp>
        <p:nvSpPr>
          <p:cNvPr id="3" name="Textplatzhalter 2">
            <a:extLst>
              <a:ext uri="{FF2B5EF4-FFF2-40B4-BE49-F238E27FC236}">
                <a16:creationId xmlns:a16="http://schemas.microsoft.com/office/drawing/2014/main" id="{B0508002-6C5F-2720-DD5E-A68629C8D732}"/>
              </a:ext>
            </a:extLst>
          </p:cNvPr>
          <p:cNvSpPr>
            <a:spLocks noGrp="1"/>
          </p:cNvSpPr>
          <p:nvPr>
            <p:ph type="body" sz="quarter" idx="11"/>
          </p:nvPr>
        </p:nvSpPr>
        <p:spPr>
          <a:xfrm>
            <a:off x="757021" y="2179201"/>
            <a:ext cx="11050980" cy="3377848"/>
          </a:xfrm>
        </p:spPr>
        <p:txBody>
          <a:bodyPr wrap="square" lIns="0" tIns="0" rIns="0" bIns="0" anchor="t">
            <a:spAutoFit/>
          </a:bodyPr>
          <a:lstStyle/>
          <a:p>
            <a:pPr marL="236855" indent="-236855">
              <a:buFont typeface="Calibri" panose="020B0604020202020204" pitchFamily="34" charset="0"/>
              <a:buChar char="-"/>
            </a:pPr>
            <a:r>
              <a:rPr lang="de-DE" dirty="0"/>
              <a:t>Mit einer Aufklärungsquote von 99,99% ist </a:t>
            </a:r>
            <a:r>
              <a:rPr lang="de-DE" err="1"/>
              <a:t>Futuris</a:t>
            </a:r>
            <a:r>
              <a:rPr lang="de-DE" dirty="0"/>
              <a:t> eine der sichersten Städte überhaupt. </a:t>
            </a:r>
            <a:endParaRPr lang="de-DE"/>
          </a:p>
          <a:p>
            <a:pPr marL="236855" indent="-236855">
              <a:buFont typeface="Calibri" panose="020B0604020202020204" pitchFamily="34" charset="0"/>
              <a:buChar char="-"/>
            </a:pPr>
            <a:r>
              <a:rPr lang="de-DE" dirty="0"/>
              <a:t>Der Libelle</a:t>
            </a:r>
            <a:r>
              <a:rPr lang="de-DE"/>
              <a:t> entgeht nichts, weil sie über höchst präzise Bilderkennung verfügen.</a:t>
            </a:r>
            <a:endParaRPr lang="de-DE" dirty="0"/>
          </a:p>
          <a:p>
            <a:pPr marL="236855" indent="-236855">
              <a:buFont typeface="Calibri" panose="020B0604020202020204" pitchFamily="34" charset="0"/>
              <a:buChar char="-"/>
            </a:pPr>
            <a:r>
              <a:rPr lang="de-DE" dirty="0"/>
              <a:t>Die kleinen Flugobjekte sind wendig und können so optimal bis in die kleinsten </a:t>
            </a:r>
            <a:r>
              <a:rPr lang="de-DE"/>
              <a:t>Ecken und Winkel der Stadt spähen.</a:t>
            </a:r>
          </a:p>
          <a:p>
            <a:pPr marL="236855" indent="-236855">
              <a:buFont typeface="Calibri" panose="020B0604020202020204" pitchFamily="34" charset="0"/>
              <a:buChar char="-"/>
            </a:pPr>
            <a:r>
              <a:rPr lang="de-DE" dirty="0"/>
              <a:t>Mit einem Wink kannst du dir eine Follow-</a:t>
            </a:r>
            <a:r>
              <a:rPr lang="de-DE" dirty="0" err="1"/>
              <a:t>me</a:t>
            </a:r>
            <a:r>
              <a:rPr lang="de-DE" dirty="0"/>
              <a:t>-Drohne herbeirufen. Sie beleuchtet deinen Weg und bringt dich immer auf dem schnellsten Weg durch die Stadt. </a:t>
            </a:r>
            <a:endParaRPr lang="de-DE" dirty="0">
              <a:cs typeface="Arial"/>
            </a:endParaRPr>
          </a:p>
        </p:txBody>
      </p:sp>
      <p:sp>
        <p:nvSpPr>
          <p:cNvPr id="5" name="Textfeld 4">
            <a:extLst>
              <a:ext uri="{FF2B5EF4-FFF2-40B4-BE49-F238E27FC236}">
                <a16:creationId xmlns:a16="http://schemas.microsoft.com/office/drawing/2014/main" id="{64811980-9A00-945A-7201-7E65DE323936}"/>
              </a:ext>
            </a:extLst>
          </p:cNvPr>
          <p:cNvSpPr txBox="1"/>
          <p:nvPr/>
        </p:nvSpPr>
        <p:spPr>
          <a:xfrm>
            <a:off x="158077" y="6082475"/>
            <a:ext cx="1699711" cy="646331"/>
          </a:xfrm>
          <a:prstGeom prst="rect">
            <a:avLst/>
          </a:prstGeom>
          <a:noFill/>
        </p:spPr>
        <p:txBody>
          <a:bodyPr wrap="square" rtlCol="0">
            <a:spAutoFit/>
          </a:bodyPr>
          <a:lstStyle/>
          <a:p>
            <a:r>
              <a:rPr lang="de-DE" b="1" dirty="0"/>
              <a:t>© BWKI </a:t>
            </a:r>
          </a:p>
          <a:p>
            <a:r>
              <a:rPr lang="de-DE" b="1" dirty="0"/>
              <a:t>CC-BY SA 4.0</a:t>
            </a:r>
          </a:p>
        </p:txBody>
      </p:sp>
      <p:sp>
        <p:nvSpPr>
          <p:cNvPr id="7" name="Textfeld 4">
            <a:hlinkClick r:id="rId2" action="ppaction://hlinksldjump"/>
            <a:extLst>
              <a:ext uri="{FF2B5EF4-FFF2-40B4-BE49-F238E27FC236}">
                <a16:creationId xmlns:a16="http://schemas.microsoft.com/office/drawing/2014/main" id="{7278D28B-347C-281E-5CB5-A16786882858}"/>
              </a:ext>
            </a:extLst>
          </p:cNvPr>
          <p:cNvSpPr txBox="1"/>
          <p:nvPr/>
        </p:nvSpPr>
        <p:spPr>
          <a:xfrm>
            <a:off x="10463957" y="5913455"/>
            <a:ext cx="876396" cy="369332"/>
          </a:xfrm>
          <a:prstGeom prst="rect">
            <a:avLst/>
          </a:prstGeom>
          <a:noFill/>
          <a:ln>
            <a:solidFill>
              <a:schemeClr val="tx1"/>
            </a:solidFill>
          </a:ln>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solidFill>
                  <a:srgbClr val="FF0000"/>
                </a:solidFill>
                <a:hlinkClick r:id="rId2" action="ppaction://hlinksldjump">
                  <a:extLst>
                    <a:ext uri="{A12FA001-AC4F-418D-AE19-62706E023703}">
                      <ahyp:hlinkClr xmlns:ahyp="http://schemas.microsoft.com/office/drawing/2018/hyperlinkcolor" val="tx"/>
                    </a:ext>
                  </a:extLst>
                </a:hlinkClick>
              </a:rPr>
              <a:t>zurück</a:t>
            </a:r>
            <a:endParaRPr lang="de-DE" dirty="0">
              <a:solidFill>
                <a:srgbClr val="FF0000"/>
              </a:solidFill>
              <a:cs typeface="Arial"/>
            </a:endParaRPr>
          </a:p>
        </p:txBody>
      </p:sp>
    </p:spTree>
    <p:extLst>
      <p:ext uri="{BB962C8B-B14F-4D97-AF65-F5344CB8AC3E}">
        <p14:creationId xmlns:p14="http://schemas.microsoft.com/office/powerpoint/2010/main" val="18313579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019035D-EE94-3406-3EFB-AF10D3439BE7}"/>
              </a:ext>
            </a:extLst>
          </p:cNvPr>
          <p:cNvSpPr>
            <a:spLocks noGrp="1"/>
          </p:cNvSpPr>
          <p:nvPr>
            <p:ph sz="quarter" idx="10"/>
          </p:nvPr>
        </p:nvSpPr>
        <p:spPr/>
        <p:txBody>
          <a:bodyPr/>
          <a:lstStyle/>
          <a:p>
            <a:r>
              <a:rPr lang="de-DE" dirty="0"/>
              <a:t>Autonomes Fahren​</a:t>
            </a:r>
          </a:p>
        </p:txBody>
      </p:sp>
      <p:sp>
        <p:nvSpPr>
          <p:cNvPr id="3" name="Textplatzhalter 2">
            <a:extLst>
              <a:ext uri="{FF2B5EF4-FFF2-40B4-BE49-F238E27FC236}">
                <a16:creationId xmlns:a16="http://schemas.microsoft.com/office/drawing/2014/main" id="{DB22A342-F254-4E45-6DB3-B7E630A93345}"/>
              </a:ext>
            </a:extLst>
          </p:cNvPr>
          <p:cNvSpPr>
            <a:spLocks noGrp="1"/>
          </p:cNvSpPr>
          <p:nvPr>
            <p:ph type="body" sz="quarter" idx="11"/>
          </p:nvPr>
        </p:nvSpPr>
        <p:spPr>
          <a:xfrm>
            <a:off x="757021" y="2179201"/>
            <a:ext cx="11050980" cy="2128788"/>
          </a:xfrm>
        </p:spPr>
        <p:txBody>
          <a:bodyPr wrap="square" lIns="0" tIns="0" rIns="0" bIns="0" anchor="t">
            <a:spAutoFit/>
          </a:bodyPr>
          <a:lstStyle/>
          <a:p>
            <a:pPr marL="236855" indent="-236855">
              <a:buFont typeface="Calibri" panose="020B0604020202020204" pitchFamily="34" charset="0"/>
              <a:buChar char="-"/>
            </a:pPr>
            <a:r>
              <a:rPr lang="de-DE" dirty="0"/>
              <a:t>Du kannst autonome Autos oder Busse und auch Highspeed-Züge nutzen. </a:t>
            </a:r>
            <a:endParaRPr lang="de-DE"/>
          </a:p>
          <a:p>
            <a:pPr marL="236855" indent="-236855">
              <a:buFont typeface="Calibri" panose="020B0604020202020204" pitchFamily="34" charset="0"/>
              <a:buChar char="-"/>
            </a:pPr>
            <a:r>
              <a:rPr lang="de-DE" dirty="0"/>
              <a:t>Die Verkehrsmittel sind intelligent miteinander vernetzt und verhindern so Staus oder lange Wartezeiten. </a:t>
            </a:r>
          </a:p>
          <a:p>
            <a:pPr marL="236855" indent="-236855">
              <a:buFont typeface="Calibri" panose="020B0604020202020204" pitchFamily="34" charset="0"/>
              <a:buChar char="-"/>
            </a:pPr>
            <a:r>
              <a:rPr lang="de-DE" dirty="0"/>
              <a:t>Ein reibungsloser Ablauf ohne Verspätungen ist auch ohne Personal rund um die Uhr möglich. </a:t>
            </a:r>
            <a:endParaRPr lang="de-DE" dirty="0">
              <a:cs typeface="Arial"/>
            </a:endParaRPr>
          </a:p>
        </p:txBody>
      </p:sp>
      <p:sp>
        <p:nvSpPr>
          <p:cNvPr id="5" name="Textfeld 4">
            <a:extLst>
              <a:ext uri="{FF2B5EF4-FFF2-40B4-BE49-F238E27FC236}">
                <a16:creationId xmlns:a16="http://schemas.microsoft.com/office/drawing/2014/main" id="{072EF9B4-12DF-59DE-3753-33A6E7E006A7}"/>
              </a:ext>
            </a:extLst>
          </p:cNvPr>
          <p:cNvSpPr txBox="1"/>
          <p:nvPr/>
        </p:nvSpPr>
        <p:spPr>
          <a:xfrm>
            <a:off x="158077" y="6082475"/>
            <a:ext cx="1699711" cy="646331"/>
          </a:xfrm>
          <a:prstGeom prst="rect">
            <a:avLst/>
          </a:prstGeom>
          <a:noFill/>
        </p:spPr>
        <p:txBody>
          <a:bodyPr wrap="square" rtlCol="0">
            <a:spAutoFit/>
          </a:bodyPr>
          <a:lstStyle/>
          <a:p>
            <a:r>
              <a:rPr lang="de-DE" b="1" dirty="0"/>
              <a:t>© BWKI </a:t>
            </a:r>
          </a:p>
          <a:p>
            <a:r>
              <a:rPr lang="de-DE" b="1" dirty="0"/>
              <a:t>CC-BY SA 4.0</a:t>
            </a:r>
          </a:p>
        </p:txBody>
      </p:sp>
      <p:sp>
        <p:nvSpPr>
          <p:cNvPr id="7" name="Textfeld 4">
            <a:hlinkClick r:id="rId2" action="ppaction://hlinksldjump"/>
            <a:extLst>
              <a:ext uri="{FF2B5EF4-FFF2-40B4-BE49-F238E27FC236}">
                <a16:creationId xmlns:a16="http://schemas.microsoft.com/office/drawing/2014/main" id="{D39B038F-3A64-ED1D-C4D5-A42F74909766}"/>
              </a:ext>
            </a:extLst>
          </p:cNvPr>
          <p:cNvSpPr txBox="1"/>
          <p:nvPr/>
        </p:nvSpPr>
        <p:spPr>
          <a:xfrm>
            <a:off x="10463957" y="5913455"/>
            <a:ext cx="876396" cy="369332"/>
          </a:xfrm>
          <a:prstGeom prst="rect">
            <a:avLst/>
          </a:prstGeom>
          <a:noFill/>
          <a:ln>
            <a:solidFill>
              <a:schemeClr val="tx1"/>
            </a:solidFill>
          </a:ln>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solidFill>
                  <a:srgbClr val="FF0000"/>
                </a:solidFill>
                <a:hlinkClick r:id="rId2" action="ppaction://hlinksldjump">
                  <a:extLst>
                    <a:ext uri="{A12FA001-AC4F-418D-AE19-62706E023703}">
                      <ahyp:hlinkClr xmlns:ahyp="http://schemas.microsoft.com/office/drawing/2018/hyperlinkcolor" val="tx"/>
                    </a:ext>
                  </a:extLst>
                </a:hlinkClick>
              </a:rPr>
              <a:t>zurück</a:t>
            </a:r>
            <a:endParaRPr lang="de-DE" dirty="0">
              <a:solidFill>
                <a:srgbClr val="FF0000"/>
              </a:solidFill>
              <a:cs typeface="Arial"/>
            </a:endParaRPr>
          </a:p>
        </p:txBody>
      </p:sp>
      <p:pic>
        <p:nvPicPr>
          <p:cNvPr id="8" name="Grafik 7" descr="Cabriolet mit einfarbiger Füllung">
            <a:extLst>
              <a:ext uri="{FF2B5EF4-FFF2-40B4-BE49-F238E27FC236}">
                <a16:creationId xmlns:a16="http://schemas.microsoft.com/office/drawing/2014/main" id="{93FCE507-C0A1-36AE-2767-9F764CDB5DE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01430" y="-76200"/>
            <a:ext cx="2730673" cy="2709797"/>
          </a:xfrm>
          <a:prstGeom prst="rect">
            <a:avLst/>
          </a:prstGeom>
        </p:spPr>
      </p:pic>
    </p:spTree>
    <p:extLst>
      <p:ext uri="{BB962C8B-B14F-4D97-AF65-F5344CB8AC3E}">
        <p14:creationId xmlns:p14="http://schemas.microsoft.com/office/powerpoint/2010/main" val="20570065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8F9C31B-5537-536A-5039-48A1A928AF87}"/>
              </a:ext>
            </a:extLst>
          </p:cNvPr>
          <p:cNvSpPr>
            <a:spLocks noGrp="1"/>
          </p:cNvSpPr>
          <p:nvPr>
            <p:ph sz="quarter" idx="10"/>
          </p:nvPr>
        </p:nvSpPr>
        <p:spPr/>
        <p:txBody>
          <a:bodyPr/>
          <a:lstStyle/>
          <a:p>
            <a:r>
              <a:rPr lang="de-DE" dirty="0"/>
              <a:t>Intelligenter Assistent​</a:t>
            </a:r>
          </a:p>
        </p:txBody>
      </p:sp>
      <p:sp>
        <p:nvSpPr>
          <p:cNvPr id="3" name="Textplatzhalter 2">
            <a:extLst>
              <a:ext uri="{FF2B5EF4-FFF2-40B4-BE49-F238E27FC236}">
                <a16:creationId xmlns:a16="http://schemas.microsoft.com/office/drawing/2014/main" id="{1ECBB411-5ADA-B3EA-A8EF-4AD22FFD72AF}"/>
              </a:ext>
            </a:extLst>
          </p:cNvPr>
          <p:cNvSpPr>
            <a:spLocks noGrp="1"/>
          </p:cNvSpPr>
          <p:nvPr>
            <p:ph type="body" sz="quarter" idx="11"/>
          </p:nvPr>
        </p:nvSpPr>
        <p:spPr>
          <a:xfrm>
            <a:off x="757021" y="2179201"/>
            <a:ext cx="11050980" cy="2498120"/>
          </a:xfrm>
        </p:spPr>
        <p:txBody>
          <a:bodyPr wrap="square" lIns="0" tIns="0" rIns="0" bIns="0" anchor="t">
            <a:spAutoFit/>
          </a:bodyPr>
          <a:lstStyle/>
          <a:p>
            <a:pPr marL="236855" indent="-236855">
              <a:buFont typeface="Calibri" panose="020B0604020202020204" pitchFamily="34" charset="0"/>
              <a:buChar char="-"/>
            </a:pPr>
            <a:r>
              <a:rPr lang="de-DE" dirty="0"/>
              <a:t>In </a:t>
            </a:r>
            <a:r>
              <a:rPr lang="de-DE" err="1"/>
              <a:t>Futuris</a:t>
            </a:r>
            <a:r>
              <a:rPr lang="de-DE" dirty="0"/>
              <a:t> helfen handliche, intelligente Assistenten dabei, deine Gesundheitswerte zu überwachen. </a:t>
            </a:r>
            <a:endParaRPr lang="de-DE"/>
          </a:p>
          <a:p>
            <a:pPr marL="236855" indent="-236855">
              <a:buFont typeface="Calibri" panose="020B0604020202020204" pitchFamily="34" charset="0"/>
              <a:buChar char="-"/>
            </a:pPr>
            <a:r>
              <a:rPr lang="de-DE" dirty="0"/>
              <a:t>Klein wie ein Knopf werden sie direkt über dem Herzen angebracht, sind selbsthaftend und sogar in verschiedenen Designs erhältlich. </a:t>
            </a:r>
          </a:p>
          <a:p>
            <a:pPr marL="236855" indent="-236855">
              <a:buFont typeface="Calibri" panose="020B0604020202020204" pitchFamily="34" charset="0"/>
              <a:buChar char="-"/>
            </a:pPr>
            <a:r>
              <a:rPr lang="de-DE" dirty="0"/>
              <a:t>Sie sind direkt mit den Rettungsdiensten verbunden und rufen im Ernstfall schnell Hilfe. Das hat in </a:t>
            </a:r>
            <a:r>
              <a:rPr lang="de-DE" dirty="0" err="1"/>
              <a:t>Futuris</a:t>
            </a:r>
            <a:r>
              <a:rPr lang="de-DE" dirty="0"/>
              <a:t> immerhin schon 86.443 Todesfälle verhindert.​</a:t>
            </a:r>
            <a:endParaRPr lang="de-DE">
              <a:cs typeface="Arial"/>
            </a:endParaRPr>
          </a:p>
        </p:txBody>
      </p:sp>
      <p:sp>
        <p:nvSpPr>
          <p:cNvPr id="5" name="Textfeld 4">
            <a:extLst>
              <a:ext uri="{FF2B5EF4-FFF2-40B4-BE49-F238E27FC236}">
                <a16:creationId xmlns:a16="http://schemas.microsoft.com/office/drawing/2014/main" id="{3E621279-91BA-D059-445D-639C5C989240}"/>
              </a:ext>
            </a:extLst>
          </p:cNvPr>
          <p:cNvSpPr txBox="1"/>
          <p:nvPr/>
        </p:nvSpPr>
        <p:spPr>
          <a:xfrm>
            <a:off x="158077" y="6082475"/>
            <a:ext cx="1699711" cy="646331"/>
          </a:xfrm>
          <a:prstGeom prst="rect">
            <a:avLst/>
          </a:prstGeom>
          <a:noFill/>
        </p:spPr>
        <p:txBody>
          <a:bodyPr wrap="square" rtlCol="0">
            <a:spAutoFit/>
          </a:bodyPr>
          <a:lstStyle/>
          <a:p>
            <a:r>
              <a:rPr lang="de-DE" b="1" dirty="0"/>
              <a:t>© BWKI </a:t>
            </a:r>
          </a:p>
          <a:p>
            <a:r>
              <a:rPr lang="de-DE" b="1" dirty="0"/>
              <a:t>CC-BY SA 4.0</a:t>
            </a:r>
          </a:p>
        </p:txBody>
      </p:sp>
      <p:sp>
        <p:nvSpPr>
          <p:cNvPr id="7" name="Textfeld 4">
            <a:hlinkClick r:id="rId2" action="ppaction://hlinksldjump"/>
            <a:extLst>
              <a:ext uri="{FF2B5EF4-FFF2-40B4-BE49-F238E27FC236}">
                <a16:creationId xmlns:a16="http://schemas.microsoft.com/office/drawing/2014/main" id="{28ADBECA-9EA5-12FD-2906-455EA374B2E7}"/>
              </a:ext>
            </a:extLst>
          </p:cNvPr>
          <p:cNvSpPr txBox="1"/>
          <p:nvPr/>
        </p:nvSpPr>
        <p:spPr>
          <a:xfrm>
            <a:off x="10463957" y="5913455"/>
            <a:ext cx="876396" cy="369332"/>
          </a:xfrm>
          <a:prstGeom prst="rect">
            <a:avLst/>
          </a:prstGeom>
          <a:noFill/>
          <a:ln>
            <a:solidFill>
              <a:schemeClr val="tx1"/>
            </a:solidFill>
          </a:ln>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solidFill>
                  <a:srgbClr val="FF0000"/>
                </a:solidFill>
                <a:hlinkClick r:id="rId2" action="ppaction://hlinksldjump">
                  <a:extLst>
                    <a:ext uri="{A12FA001-AC4F-418D-AE19-62706E023703}">
                      <ahyp:hlinkClr xmlns:ahyp="http://schemas.microsoft.com/office/drawing/2018/hyperlinkcolor" val="tx"/>
                    </a:ext>
                  </a:extLst>
                </a:hlinkClick>
              </a:rPr>
              <a:t>zurück</a:t>
            </a:r>
            <a:endParaRPr lang="de-DE" dirty="0">
              <a:solidFill>
                <a:srgbClr val="FF0000"/>
              </a:solidFill>
              <a:cs typeface="Arial"/>
            </a:endParaRPr>
          </a:p>
        </p:txBody>
      </p:sp>
    </p:spTree>
    <p:extLst>
      <p:ext uri="{BB962C8B-B14F-4D97-AF65-F5344CB8AC3E}">
        <p14:creationId xmlns:p14="http://schemas.microsoft.com/office/powerpoint/2010/main" val="2643491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4075608A-76F9-9C53-E5AF-CA93EF6FC8F3}"/>
              </a:ext>
            </a:extLst>
          </p:cNvPr>
          <p:cNvSpPr>
            <a:spLocks noGrp="1"/>
          </p:cNvSpPr>
          <p:nvPr>
            <p:ph sz="quarter" idx="10"/>
          </p:nvPr>
        </p:nvSpPr>
        <p:spPr/>
        <p:txBody>
          <a:bodyPr/>
          <a:lstStyle/>
          <a:p>
            <a:r>
              <a:rPr lang="de-DE" dirty="0"/>
              <a:t>Intelligente Empfehlungssysteme​</a:t>
            </a:r>
          </a:p>
        </p:txBody>
      </p:sp>
      <p:sp>
        <p:nvSpPr>
          <p:cNvPr id="3" name="Textplatzhalter 2">
            <a:extLst>
              <a:ext uri="{FF2B5EF4-FFF2-40B4-BE49-F238E27FC236}">
                <a16:creationId xmlns:a16="http://schemas.microsoft.com/office/drawing/2014/main" id="{21FC2E4F-BC0C-EDCE-0A94-3F4DB2404120}"/>
              </a:ext>
            </a:extLst>
          </p:cNvPr>
          <p:cNvSpPr>
            <a:spLocks noGrp="1"/>
          </p:cNvSpPr>
          <p:nvPr>
            <p:ph type="body" sz="quarter" idx="11"/>
          </p:nvPr>
        </p:nvSpPr>
        <p:spPr>
          <a:xfrm>
            <a:off x="757021" y="2179201"/>
            <a:ext cx="11050980" cy="2867452"/>
          </a:xfrm>
        </p:spPr>
        <p:txBody>
          <a:bodyPr wrap="square" lIns="0" tIns="0" rIns="0" bIns="0" anchor="t">
            <a:spAutoFit/>
          </a:bodyPr>
          <a:lstStyle/>
          <a:p>
            <a:pPr marL="236855" indent="-236855">
              <a:buFont typeface="Calibri" panose="020B0604020202020204" pitchFamily="34" charset="0"/>
              <a:buChar char="-"/>
            </a:pPr>
            <a:r>
              <a:rPr lang="de-DE" dirty="0"/>
              <a:t>Daten über dich und deine Interaktionen werden in </a:t>
            </a:r>
            <a:r>
              <a:rPr lang="de-DE" err="1"/>
              <a:t>Futuris</a:t>
            </a:r>
            <a:r>
              <a:rPr lang="de-DE" dirty="0"/>
              <a:t> ständig gesammelt und ausgewertet. </a:t>
            </a:r>
            <a:endParaRPr lang="de-DE"/>
          </a:p>
          <a:p>
            <a:pPr marL="236855" indent="-236855">
              <a:buFont typeface="Calibri" panose="020B0604020202020204" pitchFamily="34" charset="0"/>
              <a:buChar char="-"/>
            </a:pPr>
            <a:r>
              <a:rPr lang="de-DE" dirty="0"/>
              <a:t>Auf dieser Basis machen dir Empfehlungssysteme Angebote aller Art. Ob das Gericht im Restaurant, Freizeit-Aktivitäten, neue Bekanntschaften oder die ganz große Liebe: mit den Empfehlungen des Systems bist du immer gut beraten.</a:t>
            </a:r>
          </a:p>
          <a:p>
            <a:pPr marL="236855" indent="-236855">
              <a:buFont typeface="Calibri" panose="020B0604020202020204" pitchFamily="34" charset="0"/>
              <a:buChar char="-"/>
            </a:pPr>
            <a:r>
              <a:rPr lang="de-DE" dirty="0"/>
              <a:t>Sollte dir trotzdem einmal etwas nicht gefallen, wird auch das vermerkt und beim nächsten Mal berücksichtigt.​</a:t>
            </a:r>
            <a:endParaRPr lang="de-DE">
              <a:cs typeface="Arial"/>
            </a:endParaRPr>
          </a:p>
        </p:txBody>
      </p:sp>
      <p:sp>
        <p:nvSpPr>
          <p:cNvPr id="5" name="Textfeld 4">
            <a:extLst>
              <a:ext uri="{FF2B5EF4-FFF2-40B4-BE49-F238E27FC236}">
                <a16:creationId xmlns:a16="http://schemas.microsoft.com/office/drawing/2014/main" id="{D6CC1894-D05D-9621-28BA-DE71CD1B2D4B}"/>
              </a:ext>
            </a:extLst>
          </p:cNvPr>
          <p:cNvSpPr txBox="1"/>
          <p:nvPr/>
        </p:nvSpPr>
        <p:spPr>
          <a:xfrm>
            <a:off x="158077" y="6082475"/>
            <a:ext cx="1699711" cy="646331"/>
          </a:xfrm>
          <a:prstGeom prst="rect">
            <a:avLst/>
          </a:prstGeom>
          <a:noFill/>
        </p:spPr>
        <p:txBody>
          <a:bodyPr wrap="square" rtlCol="0">
            <a:spAutoFit/>
          </a:bodyPr>
          <a:lstStyle/>
          <a:p>
            <a:r>
              <a:rPr lang="de-DE" b="1" dirty="0"/>
              <a:t>© BWKI </a:t>
            </a:r>
          </a:p>
          <a:p>
            <a:r>
              <a:rPr lang="de-DE" b="1" dirty="0"/>
              <a:t>CC-BY SA 4.0</a:t>
            </a:r>
          </a:p>
        </p:txBody>
      </p:sp>
      <p:sp>
        <p:nvSpPr>
          <p:cNvPr id="6" name="Textfeld 4">
            <a:hlinkClick r:id="rId2" action="ppaction://hlinksldjump"/>
            <a:extLst>
              <a:ext uri="{FF2B5EF4-FFF2-40B4-BE49-F238E27FC236}">
                <a16:creationId xmlns:a16="http://schemas.microsoft.com/office/drawing/2014/main" id="{C8B2C35E-A871-ACCF-ACF1-17E50A6CCC5A}"/>
              </a:ext>
            </a:extLst>
          </p:cNvPr>
          <p:cNvSpPr txBox="1"/>
          <p:nvPr/>
        </p:nvSpPr>
        <p:spPr>
          <a:xfrm>
            <a:off x="10463957" y="5913455"/>
            <a:ext cx="876396" cy="369332"/>
          </a:xfrm>
          <a:prstGeom prst="rect">
            <a:avLst/>
          </a:prstGeom>
          <a:noFill/>
          <a:ln>
            <a:solidFill>
              <a:schemeClr val="tx1"/>
            </a:solidFill>
          </a:ln>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solidFill>
                  <a:srgbClr val="FF0000"/>
                </a:solidFill>
                <a:hlinkClick r:id="rId2" action="ppaction://hlinksldjump">
                  <a:extLst>
                    <a:ext uri="{A12FA001-AC4F-418D-AE19-62706E023703}">
                      <ahyp:hlinkClr xmlns:ahyp="http://schemas.microsoft.com/office/drawing/2018/hyperlinkcolor" val="tx"/>
                    </a:ext>
                  </a:extLst>
                </a:hlinkClick>
              </a:rPr>
              <a:t>zurück</a:t>
            </a:r>
            <a:endParaRPr lang="de-DE">
              <a:solidFill>
                <a:srgbClr val="FF0000"/>
              </a:solidFill>
              <a:hlinkClick r:id="rId2" action="ppaction://hlinksldjump">
                <a:extLst>
                  <a:ext uri="{A12FA001-AC4F-418D-AE19-62706E023703}">
                    <ahyp:hlinkClr xmlns:ahyp="http://schemas.microsoft.com/office/drawing/2018/hyperlinkcolor" val="tx"/>
                  </a:ext>
                </a:extLst>
              </a:hlinkClick>
            </a:endParaRPr>
          </a:p>
        </p:txBody>
      </p:sp>
      <p:pic>
        <p:nvPicPr>
          <p:cNvPr id="4" name="Grafik 3" descr="Bewertung Silhouette">
            <a:extLst>
              <a:ext uri="{FF2B5EF4-FFF2-40B4-BE49-F238E27FC236}">
                <a16:creationId xmlns:a16="http://schemas.microsoft.com/office/drawing/2014/main" id="{DA29E204-6409-CA09-959C-9F357DCAEDF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75540" y="477034"/>
            <a:ext cx="1832975" cy="1822536"/>
          </a:xfrm>
          <a:prstGeom prst="rect">
            <a:avLst/>
          </a:prstGeom>
        </p:spPr>
      </p:pic>
      <p:pic>
        <p:nvPicPr>
          <p:cNvPr id="7" name="Grafik 6" descr="Bewertung 1 Stern mit einfarbiger Füllung">
            <a:extLst>
              <a:ext uri="{FF2B5EF4-FFF2-40B4-BE49-F238E27FC236}">
                <a16:creationId xmlns:a16="http://schemas.microsoft.com/office/drawing/2014/main" id="{83D1A24D-CB60-80DB-DBDE-DBAF0A6CE86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58279" y="338072"/>
            <a:ext cx="2020865" cy="2093934"/>
          </a:xfrm>
          <a:prstGeom prst="rect">
            <a:avLst/>
          </a:prstGeom>
        </p:spPr>
      </p:pic>
    </p:spTree>
    <p:extLst>
      <p:ext uri="{BB962C8B-B14F-4D97-AF65-F5344CB8AC3E}">
        <p14:creationId xmlns:p14="http://schemas.microsoft.com/office/powerpoint/2010/main" val="31704400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1C2C21E-C1E2-B733-07A1-9C7FDC31B833}"/>
              </a:ext>
            </a:extLst>
          </p:cNvPr>
          <p:cNvSpPr>
            <a:spLocks noGrp="1"/>
          </p:cNvSpPr>
          <p:nvPr>
            <p:ph sz="quarter" idx="10"/>
          </p:nvPr>
        </p:nvSpPr>
        <p:spPr/>
        <p:txBody>
          <a:bodyPr/>
          <a:lstStyle/>
          <a:p>
            <a:r>
              <a:rPr lang="de-DE" dirty="0"/>
              <a:t>KI &amp; Medizin</a:t>
            </a:r>
          </a:p>
        </p:txBody>
      </p:sp>
      <p:sp>
        <p:nvSpPr>
          <p:cNvPr id="3" name="Textplatzhalter 2">
            <a:extLst>
              <a:ext uri="{FF2B5EF4-FFF2-40B4-BE49-F238E27FC236}">
                <a16:creationId xmlns:a16="http://schemas.microsoft.com/office/drawing/2014/main" id="{1D90663F-82B0-BC07-DC31-21EC8C543506}"/>
              </a:ext>
            </a:extLst>
          </p:cNvPr>
          <p:cNvSpPr>
            <a:spLocks noGrp="1"/>
          </p:cNvSpPr>
          <p:nvPr>
            <p:ph type="body" sz="quarter" idx="11"/>
          </p:nvPr>
        </p:nvSpPr>
        <p:spPr>
          <a:xfrm>
            <a:off x="757021" y="2179201"/>
            <a:ext cx="11050980" cy="3377848"/>
          </a:xfrm>
        </p:spPr>
        <p:txBody>
          <a:bodyPr wrap="square" lIns="0" tIns="0" rIns="0" bIns="0" anchor="t">
            <a:spAutoFit/>
          </a:bodyPr>
          <a:lstStyle/>
          <a:p>
            <a:pPr marL="236855" indent="-236855">
              <a:buFont typeface="Calibri" panose="020B0604020202020204" pitchFamily="34" charset="0"/>
              <a:buChar char="-"/>
            </a:pPr>
            <a:r>
              <a:rPr lang="de-DE" dirty="0"/>
              <a:t>In </a:t>
            </a:r>
            <a:r>
              <a:rPr lang="de-DE" dirty="0" err="1"/>
              <a:t>Futuris</a:t>
            </a:r>
            <a:r>
              <a:rPr lang="de-DE" dirty="0"/>
              <a:t> unterstützen KI-Systeme die Diagnostik oder bei schwierigen Operationen. </a:t>
            </a:r>
          </a:p>
          <a:p>
            <a:pPr marL="236855" indent="-236855">
              <a:buFont typeface="Calibri" panose="020B0604020202020204" pitchFamily="34" charset="0"/>
              <a:buChar char="-"/>
            </a:pPr>
            <a:r>
              <a:rPr lang="de-DE" dirty="0"/>
              <a:t>Auch für die passende Therapie hat die KI schnell personalisierte Vorschläge: Anamnese- und Behandlung aus einer Hand! </a:t>
            </a:r>
          </a:p>
          <a:p>
            <a:pPr marL="236855" indent="-236855">
              <a:buFont typeface="Calibri" panose="020B0604020202020204" pitchFamily="34" charset="0"/>
              <a:buChar char="-"/>
            </a:pPr>
            <a:r>
              <a:rPr lang="de-DE" dirty="0"/>
              <a:t>In der digitalen Sprechstunde klärt die KI deine symptombezogenen Fragen. Gemeinsam mit einem medizinisch geschulten Chatbot kann sie dir auch Informationen zum Krankheitsverlauf oder Vorerkrankungen geben. </a:t>
            </a:r>
            <a:endParaRPr lang="de-DE" dirty="0">
              <a:cs typeface="Arial"/>
            </a:endParaRPr>
          </a:p>
          <a:p>
            <a:pPr marL="236855" indent="-236855">
              <a:buFont typeface="Calibri" panose="020B0604020202020204" pitchFamily="34" charset="0"/>
              <a:buChar char="-"/>
            </a:pPr>
            <a:r>
              <a:rPr lang="de-DE" dirty="0"/>
              <a:t>​</a:t>
            </a:r>
            <a:endParaRPr lang="de-DE" dirty="0">
              <a:cs typeface="Arial"/>
            </a:endParaRPr>
          </a:p>
        </p:txBody>
      </p:sp>
      <p:sp>
        <p:nvSpPr>
          <p:cNvPr id="5" name="Textfeld 4">
            <a:extLst>
              <a:ext uri="{FF2B5EF4-FFF2-40B4-BE49-F238E27FC236}">
                <a16:creationId xmlns:a16="http://schemas.microsoft.com/office/drawing/2014/main" id="{A7EC8157-726E-D10D-8E9F-3C465ECBE25E}"/>
              </a:ext>
            </a:extLst>
          </p:cNvPr>
          <p:cNvSpPr txBox="1"/>
          <p:nvPr/>
        </p:nvSpPr>
        <p:spPr>
          <a:xfrm>
            <a:off x="10108290" y="1155113"/>
            <a:ext cx="1699711" cy="646331"/>
          </a:xfrm>
          <a:prstGeom prst="rect">
            <a:avLst/>
          </a:prstGeom>
          <a:noFill/>
        </p:spPr>
        <p:txBody>
          <a:bodyPr wrap="square" rtlCol="0">
            <a:spAutoFit/>
          </a:bodyPr>
          <a:lstStyle/>
          <a:p>
            <a:r>
              <a:rPr lang="de-DE" b="1" dirty="0"/>
              <a:t>© BWKI </a:t>
            </a:r>
          </a:p>
          <a:p>
            <a:r>
              <a:rPr lang="de-DE" b="1" dirty="0"/>
              <a:t>CC-BY SA 4.0</a:t>
            </a:r>
          </a:p>
        </p:txBody>
      </p:sp>
      <p:sp>
        <p:nvSpPr>
          <p:cNvPr id="6" name="Textfeld 4">
            <a:hlinkClick r:id="rId2" action="ppaction://hlinksldjump"/>
            <a:extLst>
              <a:ext uri="{FF2B5EF4-FFF2-40B4-BE49-F238E27FC236}">
                <a16:creationId xmlns:a16="http://schemas.microsoft.com/office/drawing/2014/main" id="{E46C4203-837D-A175-D0C5-3F75A97C74F5}"/>
              </a:ext>
            </a:extLst>
          </p:cNvPr>
          <p:cNvSpPr txBox="1"/>
          <p:nvPr/>
        </p:nvSpPr>
        <p:spPr>
          <a:xfrm>
            <a:off x="10558583" y="6334796"/>
            <a:ext cx="876396" cy="369332"/>
          </a:xfrm>
          <a:prstGeom prst="rect">
            <a:avLst/>
          </a:prstGeom>
          <a:noFill/>
          <a:ln>
            <a:solidFill>
              <a:schemeClr val="tx1"/>
            </a:solidFill>
          </a:ln>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solidFill>
                  <a:srgbClr val="FF0000"/>
                </a:solidFill>
                <a:hlinkClick r:id="rId2" action="ppaction://hlinksldjump">
                  <a:extLst>
                    <a:ext uri="{A12FA001-AC4F-418D-AE19-62706E023703}">
                      <ahyp:hlinkClr xmlns:ahyp="http://schemas.microsoft.com/office/drawing/2018/hyperlinkcolor" val="tx"/>
                    </a:ext>
                  </a:extLst>
                </a:hlinkClick>
              </a:rPr>
              <a:t>zurück</a:t>
            </a:r>
          </a:p>
        </p:txBody>
      </p:sp>
      <p:pic>
        <p:nvPicPr>
          <p:cNvPr id="8" name="Grafik 7" descr="Ärztin mit einfarbiger Füllung">
            <a:extLst>
              <a:ext uri="{FF2B5EF4-FFF2-40B4-BE49-F238E27FC236}">
                <a16:creationId xmlns:a16="http://schemas.microsoft.com/office/drawing/2014/main" id="{F3267C63-E010-970D-71A7-EA3D78B66E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61759" y="-3132"/>
            <a:ext cx="2167003" cy="2146126"/>
          </a:xfrm>
          <a:prstGeom prst="rect">
            <a:avLst/>
          </a:prstGeom>
        </p:spPr>
      </p:pic>
    </p:spTree>
    <p:extLst>
      <p:ext uri="{BB962C8B-B14F-4D97-AF65-F5344CB8AC3E}">
        <p14:creationId xmlns:p14="http://schemas.microsoft.com/office/powerpoint/2010/main" val="39245923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677849E-570A-8782-776B-DA2FC59A1903}"/>
              </a:ext>
            </a:extLst>
          </p:cNvPr>
          <p:cNvSpPr>
            <a:spLocks noGrp="1"/>
          </p:cNvSpPr>
          <p:nvPr>
            <p:ph sz="quarter" idx="10"/>
          </p:nvPr>
        </p:nvSpPr>
        <p:spPr/>
        <p:txBody>
          <a:bodyPr/>
          <a:lstStyle/>
          <a:p>
            <a:r>
              <a:rPr lang="de-DE" dirty="0"/>
              <a:t>Intelligente Reklametafeln​</a:t>
            </a:r>
          </a:p>
        </p:txBody>
      </p:sp>
      <p:sp>
        <p:nvSpPr>
          <p:cNvPr id="3" name="Textplatzhalter 2">
            <a:extLst>
              <a:ext uri="{FF2B5EF4-FFF2-40B4-BE49-F238E27FC236}">
                <a16:creationId xmlns:a16="http://schemas.microsoft.com/office/drawing/2014/main" id="{C51AD606-CAC4-60B4-A430-098C70C4D6FD}"/>
              </a:ext>
            </a:extLst>
          </p:cNvPr>
          <p:cNvSpPr>
            <a:spLocks noGrp="1"/>
          </p:cNvSpPr>
          <p:nvPr>
            <p:ph type="body" sz="quarter" idx="11"/>
          </p:nvPr>
        </p:nvSpPr>
        <p:spPr>
          <a:xfrm>
            <a:off x="757021" y="2179201"/>
            <a:ext cx="11050980" cy="1759456"/>
          </a:xfrm>
        </p:spPr>
        <p:txBody>
          <a:bodyPr wrap="square" lIns="0" tIns="0" rIns="0" bIns="0" anchor="t">
            <a:spAutoFit/>
          </a:bodyPr>
          <a:lstStyle/>
          <a:p>
            <a:pPr marL="236855" indent="-236855">
              <a:buFont typeface="Calibri" panose="020B0604020202020204" pitchFamily="34" charset="0"/>
              <a:buChar char="-"/>
            </a:pPr>
            <a:r>
              <a:rPr lang="de-DE" dirty="0"/>
              <a:t>Intelligente Reklametafeln zeigen dir nur, was wirklich zu dir passt. </a:t>
            </a:r>
            <a:endParaRPr lang="de-DE"/>
          </a:p>
          <a:p>
            <a:pPr marL="236855" indent="-236855">
              <a:buFont typeface="Calibri" panose="020B0604020202020204" pitchFamily="34" charset="0"/>
              <a:buChar char="-"/>
            </a:pPr>
            <a:r>
              <a:rPr lang="de-DE" dirty="0"/>
              <a:t>Dafür nutzen sie gespeicherte Informationen über deine früheren Einkäufe, deine Lieblingsfarbe oder dein Budget. </a:t>
            </a:r>
            <a:endParaRPr lang="de-DE" dirty="0">
              <a:cs typeface="Arial"/>
            </a:endParaRPr>
          </a:p>
          <a:p>
            <a:pPr marL="0" indent="0">
              <a:buNone/>
            </a:pPr>
            <a:r>
              <a:rPr lang="de-DE" dirty="0"/>
              <a:t>​</a:t>
            </a:r>
          </a:p>
        </p:txBody>
      </p:sp>
      <p:sp>
        <p:nvSpPr>
          <p:cNvPr id="5" name="Textfeld 4">
            <a:extLst>
              <a:ext uri="{FF2B5EF4-FFF2-40B4-BE49-F238E27FC236}">
                <a16:creationId xmlns:a16="http://schemas.microsoft.com/office/drawing/2014/main" id="{C1136362-2DED-3896-C438-F17204093286}"/>
              </a:ext>
            </a:extLst>
          </p:cNvPr>
          <p:cNvSpPr txBox="1"/>
          <p:nvPr/>
        </p:nvSpPr>
        <p:spPr>
          <a:xfrm>
            <a:off x="158077" y="6082475"/>
            <a:ext cx="1699711" cy="646331"/>
          </a:xfrm>
          <a:prstGeom prst="rect">
            <a:avLst/>
          </a:prstGeom>
          <a:noFill/>
        </p:spPr>
        <p:txBody>
          <a:bodyPr wrap="square" rtlCol="0">
            <a:spAutoFit/>
          </a:bodyPr>
          <a:lstStyle/>
          <a:p>
            <a:r>
              <a:rPr lang="de-DE" b="1" dirty="0"/>
              <a:t>© BWKI </a:t>
            </a:r>
          </a:p>
          <a:p>
            <a:r>
              <a:rPr lang="de-DE" b="1" dirty="0"/>
              <a:t>CC-BY SA 4.0</a:t>
            </a:r>
          </a:p>
        </p:txBody>
      </p:sp>
      <p:sp>
        <p:nvSpPr>
          <p:cNvPr id="6" name="Textfeld 4">
            <a:hlinkClick r:id="rId2" action="ppaction://hlinksldjump"/>
            <a:extLst>
              <a:ext uri="{FF2B5EF4-FFF2-40B4-BE49-F238E27FC236}">
                <a16:creationId xmlns:a16="http://schemas.microsoft.com/office/drawing/2014/main" id="{77DE1271-80DD-FDC4-59B2-0C4EFAA40198}"/>
              </a:ext>
            </a:extLst>
          </p:cNvPr>
          <p:cNvSpPr txBox="1"/>
          <p:nvPr/>
        </p:nvSpPr>
        <p:spPr>
          <a:xfrm>
            <a:off x="10463957" y="5913455"/>
            <a:ext cx="876396" cy="369332"/>
          </a:xfrm>
          <a:prstGeom prst="rect">
            <a:avLst/>
          </a:prstGeom>
          <a:noFill/>
          <a:ln>
            <a:solidFill>
              <a:schemeClr val="tx1"/>
            </a:solidFill>
          </a:ln>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solidFill>
                  <a:srgbClr val="FF0000"/>
                </a:solidFill>
                <a:hlinkClick r:id="rId2" action="ppaction://hlinksldjump">
                  <a:extLst>
                    <a:ext uri="{A12FA001-AC4F-418D-AE19-62706E023703}">
                      <ahyp:hlinkClr xmlns:ahyp="http://schemas.microsoft.com/office/drawing/2018/hyperlinkcolor" val="tx"/>
                    </a:ext>
                  </a:extLst>
                </a:hlinkClick>
              </a:rPr>
              <a:t>zurück</a:t>
            </a:r>
            <a:endParaRPr lang="de-DE" dirty="0">
              <a:solidFill>
                <a:srgbClr val="FF0000"/>
              </a:solidFill>
              <a:cs typeface="Arial"/>
            </a:endParaRPr>
          </a:p>
        </p:txBody>
      </p:sp>
      <p:pic>
        <p:nvPicPr>
          <p:cNvPr id="4" name="Grafik 3" descr="Werbung mit einfarbiger Füllung">
            <a:extLst>
              <a:ext uri="{FF2B5EF4-FFF2-40B4-BE49-F238E27FC236}">
                <a16:creationId xmlns:a16="http://schemas.microsoft.com/office/drawing/2014/main" id="{DAFBFE37-A947-CA2B-9CA6-3FC9C1314C9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84307" y="2971800"/>
            <a:ext cx="3617934" cy="3586619"/>
          </a:xfrm>
          <a:prstGeom prst="rect">
            <a:avLst/>
          </a:prstGeom>
        </p:spPr>
      </p:pic>
    </p:spTree>
    <p:extLst>
      <p:ext uri="{BB962C8B-B14F-4D97-AF65-F5344CB8AC3E}">
        <p14:creationId xmlns:p14="http://schemas.microsoft.com/office/powerpoint/2010/main" val="40436479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a:extLst>
              <a:ext uri="{FF2B5EF4-FFF2-40B4-BE49-F238E27FC236}">
                <a16:creationId xmlns:a16="http://schemas.microsoft.com/office/drawing/2014/main" id="{61CD1D14-ABB9-204B-4A50-437AE174A665}"/>
              </a:ext>
            </a:extLst>
          </p:cNvPr>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2173777" y="821803"/>
            <a:ext cx="7237632" cy="5505588"/>
          </a:xfrm>
        </p:spPr>
      </p:pic>
      <p:sp>
        <p:nvSpPr>
          <p:cNvPr id="10" name="Textfeld 9">
            <a:extLst>
              <a:ext uri="{FF2B5EF4-FFF2-40B4-BE49-F238E27FC236}">
                <a16:creationId xmlns:a16="http://schemas.microsoft.com/office/drawing/2014/main" id="{8D0C3BDA-41D0-AB0E-3E67-5F7DB057B34D}"/>
              </a:ext>
            </a:extLst>
          </p:cNvPr>
          <p:cNvSpPr txBox="1"/>
          <p:nvPr/>
        </p:nvSpPr>
        <p:spPr>
          <a:xfrm>
            <a:off x="2589835" y="1476054"/>
            <a:ext cx="3070185" cy="1200329"/>
          </a:xfrm>
          <a:prstGeom prst="rect">
            <a:avLst/>
          </a:prstGeom>
          <a:noFill/>
        </p:spPr>
        <p:txBody>
          <a:bodyPr wrap="square">
            <a:spAutoFit/>
          </a:bodyPr>
          <a:lstStyle/>
          <a:p>
            <a:pPr algn="ctr"/>
            <a:r>
              <a:rPr lang="de-DE" sz="3600" dirty="0"/>
              <a:t>Wo kommt </a:t>
            </a:r>
          </a:p>
          <a:p>
            <a:pPr algn="ctr"/>
            <a:r>
              <a:rPr lang="de-DE" sz="3600" dirty="0"/>
              <a:t>KI vor?</a:t>
            </a:r>
          </a:p>
        </p:txBody>
      </p:sp>
      <p:sp>
        <p:nvSpPr>
          <p:cNvPr id="2" name="Textfeld 1">
            <a:extLst>
              <a:ext uri="{FF2B5EF4-FFF2-40B4-BE49-F238E27FC236}">
                <a16:creationId xmlns:a16="http://schemas.microsoft.com/office/drawing/2014/main" id="{BD265EA5-ADFB-E497-C9BB-4256D0BB0824}"/>
              </a:ext>
            </a:extLst>
          </p:cNvPr>
          <p:cNvSpPr txBox="1"/>
          <p:nvPr/>
        </p:nvSpPr>
        <p:spPr>
          <a:xfrm>
            <a:off x="7553208" y="6327391"/>
            <a:ext cx="1858201" cy="246221"/>
          </a:xfrm>
          <a:prstGeom prst="rect">
            <a:avLst/>
          </a:prstGeom>
          <a:noFill/>
        </p:spPr>
        <p:txBody>
          <a:bodyPr wrap="none" rtlCol="0">
            <a:spAutoFit/>
          </a:bodyPr>
          <a:lstStyle/>
          <a:p>
            <a:r>
              <a:rPr lang="de-DE" sz="1000" dirty="0"/>
              <a:t>CC BY SA 4.0 Luise Wüstling</a:t>
            </a:r>
          </a:p>
        </p:txBody>
      </p:sp>
    </p:spTree>
    <p:extLst>
      <p:ext uri="{BB962C8B-B14F-4D97-AF65-F5344CB8AC3E}">
        <p14:creationId xmlns:p14="http://schemas.microsoft.com/office/powerpoint/2010/main" val="20743877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39B20-96AB-01C0-E2A3-4136D485DFAF}"/>
            </a:ext>
          </a:extLst>
        </p:cNvPr>
        <p:cNvGrpSpPr/>
        <p:nvPr/>
      </p:nvGrpSpPr>
      <p:grpSpPr>
        <a:xfrm>
          <a:off x="0" y="0"/>
          <a:ext cx="0" cy="0"/>
          <a:chOff x="0" y="0"/>
          <a:chExt cx="0" cy="0"/>
        </a:xfrm>
      </p:grpSpPr>
      <p:sp>
        <p:nvSpPr>
          <p:cNvPr id="29" name="Rectangle 3">
            <a:extLst>
              <a:ext uri="{FF2B5EF4-FFF2-40B4-BE49-F238E27FC236}">
                <a16:creationId xmlns:a16="http://schemas.microsoft.com/office/drawing/2014/main" id="{0039C6A8-8A30-0F4A-B1FD-9CFB55790C41}"/>
              </a:ext>
            </a:extLst>
          </p:cNvPr>
          <p:cNvSpPr/>
          <p:nvPr/>
        </p:nvSpPr>
        <p:spPr>
          <a:xfrm>
            <a:off x="1268422" y="3730934"/>
            <a:ext cx="1367682" cy="692497"/>
          </a:xfrm>
          <a:prstGeom prst="rect">
            <a:avLst/>
          </a:prstGeom>
          <a:noFill/>
          <a:ln cap="flat">
            <a:noFill/>
            <a:prstDash val="solid"/>
          </a:ln>
        </p:spPr>
        <p:txBody>
          <a:bodyPr vert="horz" wrap="none" lIns="91440" tIns="45720" rIns="91440" bIns="45720" anchor="ctr" anchorCtr="0" compatLnSpc="1">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800" b="0" i="0" u="none" strike="noStrike" kern="0" cap="none" spc="0" baseline="0">
                <a:solidFill>
                  <a:srgbClr val="000000"/>
                </a:solidFill>
                <a:uFillTx/>
              </a:defRPr>
            </a:pPr>
            <a:endParaRPr lang="de-DE" sz="800" dirty="0">
              <a:solidFill>
                <a:srgbClr val="000000"/>
              </a:solidFill>
              <a:latin typeface="Calibri"/>
              <a:ea typeface="Calibri"/>
              <a:cs typeface="Calibri"/>
            </a:endParaRPr>
          </a:p>
          <a:p>
            <a:pPr>
              <a:defRPr sz="1800" b="0" i="0" u="none" strike="noStrike" kern="0" cap="none" spc="0" baseline="0">
                <a:solidFill>
                  <a:srgbClr val="000000"/>
                </a:solidFill>
                <a:uFillTx/>
              </a:defRPr>
            </a:pPr>
            <a:r>
              <a:rPr lang="de-DE" sz="2000" b="1" dirty="0">
                <a:solidFill>
                  <a:srgbClr val="000000"/>
                </a:solidFill>
                <a:latin typeface="Calibri"/>
                <a:ea typeface="Calibri"/>
                <a:cs typeface="Calibri"/>
              </a:rPr>
              <a:t>Navigation</a:t>
            </a:r>
            <a:endParaRPr lang="de-DE" dirty="0">
              <a:solidFill>
                <a:srgbClr val="000000"/>
              </a:solidFill>
              <a:latin typeface="Calibri"/>
              <a:ea typeface="Calibri"/>
              <a:cs typeface="Calibri"/>
            </a:endParaRPr>
          </a:p>
          <a:p>
            <a:pPr marL="0" marR="0" lvl="0" indent="0" algn="l" defTabSz="914400">
              <a:lnSpc>
                <a:spcPct val="100000"/>
              </a:lnSpc>
              <a:spcBef>
                <a:spcPts val="0"/>
              </a:spcBef>
              <a:spcAft>
                <a:spcPts val="0"/>
              </a:spcAft>
              <a:buNone/>
              <a:tabLst/>
              <a:defRPr sz="1800" b="0" i="0" u="none" strike="noStrike" kern="0" cap="none" spc="0" baseline="0">
                <a:solidFill>
                  <a:srgbClr val="000000"/>
                </a:solidFill>
                <a:uFillTx/>
              </a:defRPr>
            </a:pPr>
            <a:endParaRPr lang="de-DE" sz="1100" b="1" dirty="0">
              <a:ea typeface="Calibri"/>
              <a:cs typeface="Calibri"/>
            </a:endParaRPr>
          </a:p>
        </p:txBody>
      </p:sp>
      <p:sp>
        <p:nvSpPr>
          <p:cNvPr id="30" name="Rectangle 9">
            <a:extLst>
              <a:ext uri="{FF2B5EF4-FFF2-40B4-BE49-F238E27FC236}">
                <a16:creationId xmlns:a16="http://schemas.microsoft.com/office/drawing/2014/main" id="{7DFE7A06-1BCC-F783-C153-029DBB3CB212}"/>
              </a:ext>
            </a:extLst>
          </p:cNvPr>
          <p:cNvSpPr/>
          <p:nvPr/>
        </p:nvSpPr>
        <p:spPr>
          <a:xfrm>
            <a:off x="3820863" y="2735338"/>
            <a:ext cx="1962397" cy="400110"/>
          </a:xfrm>
          <a:prstGeom prst="rect">
            <a:avLst/>
          </a:prstGeom>
          <a:noFill/>
          <a:ln cap="flat">
            <a:noFill/>
            <a:prstDash val="solid"/>
          </a:ln>
        </p:spPr>
        <p:txBody>
          <a:bodyPr vert="horz" wrap="none" lIns="91440" tIns="45720" rIns="91440" bIns="45720" anchor="ctr" anchorCtr="0" compatLnSpc="1">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a:lnSpc>
                <a:spcPct val="100000"/>
              </a:lnSpc>
              <a:spcBef>
                <a:spcPts val="0"/>
              </a:spcBef>
              <a:spcAft>
                <a:spcPts val="0"/>
              </a:spcAft>
              <a:buNone/>
              <a:tabLst/>
              <a:defRPr sz="1800" b="0" i="0" u="none" strike="noStrike" kern="0" cap="none" spc="0" baseline="0">
                <a:solidFill>
                  <a:srgbClr val="000000"/>
                </a:solidFill>
                <a:uFillTx/>
              </a:defRPr>
            </a:pPr>
            <a:r>
              <a:rPr lang="de-DE" sz="2000" b="1" dirty="0">
                <a:solidFill>
                  <a:srgbClr val="000000"/>
                </a:solidFill>
                <a:latin typeface="Calibri"/>
                <a:cs typeface="Calibri"/>
              </a:rPr>
              <a:t>Online-Shopping</a:t>
            </a:r>
            <a:endParaRPr lang="de-DE" dirty="0"/>
          </a:p>
        </p:txBody>
      </p:sp>
      <p:sp>
        <p:nvSpPr>
          <p:cNvPr id="31" name="Rectangle 9">
            <a:extLst>
              <a:ext uri="{FF2B5EF4-FFF2-40B4-BE49-F238E27FC236}">
                <a16:creationId xmlns:a16="http://schemas.microsoft.com/office/drawing/2014/main" id="{828A6566-21F7-E448-8091-44F96A85C663}"/>
              </a:ext>
            </a:extLst>
          </p:cNvPr>
          <p:cNvSpPr/>
          <p:nvPr/>
        </p:nvSpPr>
        <p:spPr>
          <a:xfrm>
            <a:off x="7425219" y="3823342"/>
            <a:ext cx="3810659" cy="523220"/>
          </a:xfrm>
          <a:prstGeom prst="rect">
            <a:avLst/>
          </a:prstGeom>
          <a:noFill/>
          <a:ln cap="flat">
            <a:noFill/>
            <a:prstDash val="solid"/>
          </a:ln>
        </p:spPr>
        <p:txBody>
          <a:bodyPr vert="horz" wrap="none" lIns="91440" tIns="45720" rIns="91440" bIns="45720" anchor="ctr" anchorCtr="0" compatLnSpc="1">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de-DE" sz="2000" b="1" dirty="0">
                <a:solidFill>
                  <a:srgbClr val="000000"/>
                </a:solidFill>
                <a:latin typeface="Calibri"/>
                <a:ea typeface="Times New Roman" pitchFamily="18"/>
                <a:cs typeface="Calibri"/>
              </a:rPr>
              <a:t>Alexa/Spracherkennungssoftware</a:t>
            </a:r>
            <a:endParaRPr lang="de-DE" sz="2000" b="1" i="0" u="none" strike="noStrike" kern="1200" cap="none" spc="0" baseline="0" dirty="0">
              <a:solidFill>
                <a:srgbClr val="000000"/>
              </a:solidFill>
              <a:uFillTx/>
              <a:latin typeface="Calibri" pitchFamily="34"/>
              <a:ea typeface="Times New Roman" pitchFamily="18"/>
              <a:cs typeface="Calibri" pitchFamily="34"/>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de-DE" sz="800" b="1" i="0" u="none" strike="noStrike" kern="1200" cap="none" spc="0" baseline="0" dirty="0">
              <a:solidFill>
                <a:srgbClr val="000000"/>
              </a:solidFill>
              <a:uFillTx/>
              <a:latin typeface="Calibri"/>
            </a:endParaRPr>
          </a:p>
        </p:txBody>
      </p:sp>
      <p:sp>
        <p:nvSpPr>
          <p:cNvPr id="32" name="Rectangle 3">
            <a:extLst>
              <a:ext uri="{FF2B5EF4-FFF2-40B4-BE49-F238E27FC236}">
                <a16:creationId xmlns:a16="http://schemas.microsoft.com/office/drawing/2014/main" id="{953C1C86-46B6-3F4A-AC30-70819AA4C5D3}"/>
              </a:ext>
            </a:extLst>
          </p:cNvPr>
          <p:cNvSpPr/>
          <p:nvPr/>
        </p:nvSpPr>
        <p:spPr>
          <a:xfrm>
            <a:off x="3131199" y="5274314"/>
            <a:ext cx="1137684" cy="754053"/>
          </a:xfrm>
          <a:prstGeom prst="rect">
            <a:avLst/>
          </a:prstGeom>
          <a:noFill/>
          <a:ln cap="flat">
            <a:noFill/>
            <a:prstDash val="solid"/>
          </a:ln>
        </p:spPr>
        <p:txBody>
          <a:bodyPr vert="horz" wrap="none" lIns="91440" tIns="45720" rIns="91440" bIns="45720" anchor="ctr" anchorCtr="0" compatLnSpc="1">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de-DE" sz="1200" b="0" i="0" u="none" strike="noStrike" kern="1200" cap="none" spc="0" baseline="0">
                <a:solidFill>
                  <a:srgbClr val="000000"/>
                </a:solidFill>
                <a:uFillTx/>
                <a:latin typeface="Calibri" pitchFamily="34"/>
                <a:ea typeface="Times New Roman" pitchFamily="18"/>
                <a:cs typeface="Calibri" pitchFamily="34"/>
              </a:rPr>
              <a:t> </a:t>
            </a:r>
            <a:endParaRPr lang="de-DE" sz="800" b="0" i="0" u="none" strike="noStrike" kern="1200" cap="none" spc="0" baseline="0">
              <a:solidFill>
                <a:srgbClr val="000000"/>
              </a:solidFill>
              <a:uFillTx/>
              <a:latin typeface="Calibri"/>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de-DE" sz="2000" b="1" i="0" u="none" strike="noStrike" kern="1200" cap="none" spc="0" baseline="0" err="1">
                <a:solidFill>
                  <a:srgbClr val="000000"/>
                </a:solidFill>
                <a:uFillTx/>
                <a:latin typeface="Calibri" pitchFamily="34"/>
                <a:ea typeface="Times New Roman" pitchFamily="18"/>
                <a:cs typeface="Calibri" pitchFamily="34"/>
              </a:rPr>
              <a:t>Chatbots</a:t>
            </a:r>
            <a:endParaRPr lang="de-DE" sz="2000" b="1" i="0" u="none" strike="noStrike" kern="1200" cap="none" spc="0" baseline="0">
              <a:solidFill>
                <a:srgbClr val="000000"/>
              </a:solidFill>
              <a:uFillTx/>
              <a:latin typeface="Calibri" pitchFamily="34"/>
              <a:ea typeface="Times New Roman" pitchFamily="18"/>
              <a:cs typeface="Calibri" pitchFamily="34"/>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de-DE" sz="1100" b="1" i="0" u="none" strike="noStrike" kern="1200" cap="none" spc="0" baseline="0">
              <a:solidFill>
                <a:srgbClr val="000000"/>
              </a:solidFill>
              <a:uFillTx/>
              <a:latin typeface="Calibri"/>
            </a:endParaRPr>
          </a:p>
        </p:txBody>
      </p:sp>
      <p:sp>
        <p:nvSpPr>
          <p:cNvPr id="33" name="Rectangle 3">
            <a:extLst>
              <a:ext uri="{FF2B5EF4-FFF2-40B4-BE49-F238E27FC236}">
                <a16:creationId xmlns:a16="http://schemas.microsoft.com/office/drawing/2014/main" id="{1DA8AEB6-B92D-1841-AB5E-1D9D21AA1F93}"/>
              </a:ext>
            </a:extLst>
          </p:cNvPr>
          <p:cNvSpPr/>
          <p:nvPr/>
        </p:nvSpPr>
        <p:spPr>
          <a:xfrm>
            <a:off x="5551988" y="5335870"/>
            <a:ext cx="3661580" cy="692497"/>
          </a:xfrm>
          <a:prstGeom prst="rect">
            <a:avLst/>
          </a:prstGeom>
          <a:noFill/>
          <a:ln cap="flat">
            <a:noFill/>
            <a:prstDash val="solid"/>
          </a:ln>
        </p:spPr>
        <p:txBody>
          <a:bodyPr vert="horz" wrap="none" lIns="91440" tIns="45720" rIns="91440" bIns="45720" anchor="ctr" anchorCtr="0" compatLnSpc="1">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de-DE" sz="800" b="0" i="0" u="none" strike="noStrike" kern="1200" cap="none" spc="0" baseline="0">
              <a:solidFill>
                <a:srgbClr val="000000"/>
              </a:solidFill>
              <a:uFillTx/>
              <a:latin typeface="Calibri"/>
            </a:endParaRPr>
          </a:p>
          <a:p>
            <a:pPr hangingPunct="0">
              <a:defRPr sz="1800" b="0" i="0" u="none" strike="noStrike" kern="0" cap="none" spc="0" baseline="0">
                <a:solidFill>
                  <a:srgbClr val="000000"/>
                </a:solidFill>
                <a:uFillTx/>
              </a:defRPr>
            </a:pPr>
            <a:r>
              <a:rPr lang="de-DE" sz="2000" b="1" dirty="0">
                <a:solidFill>
                  <a:srgbClr val="000000"/>
                </a:solidFill>
                <a:latin typeface="Calibri"/>
                <a:ea typeface="Times New Roman" pitchFamily="18"/>
                <a:cs typeface="Calibri"/>
              </a:rPr>
              <a:t>Instagram/</a:t>
            </a:r>
            <a:r>
              <a:rPr lang="de-DE" sz="2000" b="1" dirty="0" err="1">
                <a:solidFill>
                  <a:srgbClr val="000000"/>
                </a:solidFill>
                <a:latin typeface="Calibri"/>
                <a:ea typeface="Times New Roman" pitchFamily="18"/>
                <a:cs typeface="Calibri"/>
              </a:rPr>
              <a:t>Youtube</a:t>
            </a:r>
            <a:r>
              <a:rPr lang="de-DE" sz="2000" b="1" dirty="0">
                <a:solidFill>
                  <a:srgbClr val="000000"/>
                </a:solidFill>
                <a:latin typeface="Calibri"/>
                <a:ea typeface="Times New Roman" pitchFamily="18"/>
                <a:cs typeface="Calibri"/>
              </a:rPr>
              <a:t> Algorithmen</a:t>
            </a:r>
            <a:endParaRPr lang="de-DE" sz="2000" b="1" i="0" u="none" strike="noStrike" kern="0" cap="none" spc="0" baseline="0" dirty="0">
              <a:solidFill>
                <a:srgbClr val="000000"/>
              </a:solidFill>
              <a:uFillTx/>
              <a:latin typeface="Calibri" pitchFamily="34"/>
              <a:ea typeface="Times New Roman" pitchFamily="18"/>
              <a:cs typeface="Calibri" pitchFamily="34"/>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de-DE" sz="1100" b="1" i="0" u="none" strike="noStrike" kern="1200" cap="none" spc="0" baseline="0">
              <a:solidFill>
                <a:srgbClr val="000000"/>
              </a:solidFill>
              <a:uFillTx/>
              <a:latin typeface="Calibri"/>
            </a:endParaRPr>
          </a:p>
        </p:txBody>
      </p:sp>
      <p:pic>
        <p:nvPicPr>
          <p:cNvPr id="35" name="Grafik 34" descr="Kompass mit einfarbiger Füllung">
            <a:extLst>
              <a:ext uri="{FF2B5EF4-FFF2-40B4-BE49-F238E27FC236}">
                <a16:creationId xmlns:a16="http://schemas.microsoft.com/office/drawing/2014/main" id="{5E171773-C339-D397-FDF7-E2C31E97F7F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1222" y="2971800"/>
            <a:ext cx="914400" cy="914400"/>
          </a:xfrm>
          <a:prstGeom prst="rect">
            <a:avLst/>
          </a:prstGeom>
        </p:spPr>
      </p:pic>
      <p:pic>
        <p:nvPicPr>
          <p:cNvPr id="39" name="Grafik 38" descr="Karte mit Ortsmarkierung mit einfarbiger Füllung">
            <a:extLst>
              <a:ext uri="{FF2B5EF4-FFF2-40B4-BE49-F238E27FC236}">
                <a16:creationId xmlns:a16="http://schemas.microsoft.com/office/drawing/2014/main" id="{1404EF8B-1315-4CF6-4E63-480365C5AD4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25622" y="2623826"/>
            <a:ext cx="1367682" cy="1367682"/>
          </a:xfrm>
          <a:prstGeom prst="rect">
            <a:avLst/>
          </a:prstGeom>
        </p:spPr>
      </p:pic>
      <p:pic>
        <p:nvPicPr>
          <p:cNvPr id="41" name="Grafik 40" descr="E-Commerce mit einfarbiger Füllung">
            <a:extLst>
              <a:ext uri="{FF2B5EF4-FFF2-40B4-BE49-F238E27FC236}">
                <a16:creationId xmlns:a16="http://schemas.microsoft.com/office/drawing/2014/main" id="{FB3792D8-8421-98A5-4114-96BF4E7A108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92490" y="1081257"/>
            <a:ext cx="1542569" cy="1542569"/>
          </a:xfrm>
          <a:prstGeom prst="rect">
            <a:avLst/>
          </a:prstGeom>
        </p:spPr>
      </p:pic>
      <p:pic>
        <p:nvPicPr>
          <p:cNvPr id="43" name="Grafik 42" descr="Sprache mit einfarbiger Füllung">
            <a:extLst>
              <a:ext uri="{FF2B5EF4-FFF2-40B4-BE49-F238E27FC236}">
                <a16:creationId xmlns:a16="http://schemas.microsoft.com/office/drawing/2014/main" id="{102C3EA3-61A4-CBE4-0533-33A00C36055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334192" y="2852592"/>
            <a:ext cx="914400" cy="914400"/>
          </a:xfrm>
          <a:prstGeom prst="rect">
            <a:avLst/>
          </a:prstGeom>
        </p:spPr>
      </p:pic>
      <p:pic>
        <p:nvPicPr>
          <p:cNvPr id="45" name="Grafik 44" descr="Radiomikrofon mit einfarbiger Füllung">
            <a:extLst>
              <a:ext uri="{FF2B5EF4-FFF2-40B4-BE49-F238E27FC236}">
                <a16:creationId xmlns:a16="http://schemas.microsoft.com/office/drawing/2014/main" id="{020030CB-3726-1696-DD37-3DB883922BA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701872" y="2816534"/>
            <a:ext cx="914400" cy="914400"/>
          </a:xfrm>
          <a:prstGeom prst="rect">
            <a:avLst/>
          </a:prstGeom>
        </p:spPr>
      </p:pic>
      <p:pic>
        <p:nvPicPr>
          <p:cNvPr id="47" name="Grafik 46" descr="Programmierer mit einfarbiger Füllung">
            <a:extLst>
              <a:ext uri="{FF2B5EF4-FFF2-40B4-BE49-F238E27FC236}">
                <a16:creationId xmlns:a16="http://schemas.microsoft.com/office/drawing/2014/main" id="{33FA2BAD-6D1E-2AEE-C13F-C0F6738D0D8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774730" y="4465496"/>
            <a:ext cx="914400" cy="914400"/>
          </a:xfrm>
          <a:prstGeom prst="rect">
            <a:avLst/>
          </a:prstGeom>
        </p:spPr>
      </p:pic>
      <p:pic>
        <p:nvPicPr>
          <p:cNvPr id="49" name="Grafik 48" descr="Chatblase mit einfarbiger Füllung">
            <a:extLst>
              <a:ext uri="{FF2B5EF4-FFF2-40B4-BE49-F238E27FC236}">
                <a16:creationId xmlns:a16="http://schemas.microsoft.com/office/drawing/2014/main" id="{29A5B31E-321A-A55D-F7F6-D5093B467BD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656390" y="4571078"/>
            <a:ext cx="914400" cy="914400"/>
          </a:xfrm>
          <a:prstGeom prst="rect">
            <a:avLst/>
          </a:prstGeom>
        </p:spPr>
      </p:pic>
      <p:pic>
        <p:nvPicPr>
          <p:cNvPr id="51" name="Grafik 50" descr="Präsentation mit Medien mit einfarbiger Füllung">
            <a:extLst>
              <a:ext uri="{FF2B5EF4-FFF2-40B4-BE49-F238E27FC236}">
                <a16:creationId xmlns:a16="http://schemas.microsoft.com/office/drawing/2014/main" id="{DAE62FED-31F0-71D4-42B4-172D5F1F40E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510819" y="4598113"/>
            <a:ext cx="914400" cy="914400"/>
          </a:xfrm>
          <a:prstGeom prst="rect">
            <a:avLst/>
          </a:prstGeom>
        </p:spPr>
      </p:pic>
      <p:pic>
        <p:nvPicPr>
          <p:cNvPr id="3" name="Grafik 2" descr="Filmklappe Silhouette">
            <a:extLst>
              <a:ext uri="{FF2B5EF4-FFF2-40B4-BE49-F238E27FC236}">
                <a16:creationId xmlns:a16="http://schemas.microsoft.com/office/drawing/2014/main" id="{4E5EE9BB-0156-5487-23FE-87FB1210EE22}"/>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713978" y="143659"/>
            <a:ext cx="1737470" cy="1737470"/>
          </a:xfrm>
          <a:prstGeom prst="rect">
            <a:avLst/>
          </a:prstGeom>
        </p:spPr>
      </p:pic>
      <p:sp>
        <p:nvSpPr>
          <p:cNvPr id="4" name="Rectangle 9">
            <a:extLst>
              <a:ext uri="{FF2B5EF4-FFF2-40B4-BE49-F238E27FC236}">
                <a16:creationId xmlns:a16="http://schemas.microsoft.com/office/drawing/2014/main" id="{F26FC7F7-0FBE-F509-8B4A-02D3AE2FAEF5}"/>
              </a:ext>
            </a:extLst>
          </p:cNvPr>
          <p:cNvSpPr/>
          <p:nvPr/>
        </p:nvSpPr>
        <p:spPr>
          <a:xfrm>
            <a:off x="6634097" y="1863992"/>
            <a:ext cx="1887055" cy="400110"/>
          </a:xfrm>
          <a:prstGeom prst="rect">
            <a:avLst/>
          </a:prstGeom>
          <a:noFill/>
          <a:ln cap="flat">
            <a:noFill/>
            <a:prstDash val="solid"/>
          </a:ln>
        </p:spPr>
        <p:txBody>
          <a:bodyPr vert="horz" wrap="none" lIns="91440" tIns="45720" rIns="91440" bIns="45720" anchor="ctr" anchorCtr="0" compatLnSpc="1">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a:lnSpc>
                <a:spcPct val="100000"/>
              </a:lnSpc>
              <a:spcBef>
                <a:spcPts val="0"/>
              </a:spcBef>
              <a:spcAft>
                <a:spcPts val="0"/>
              </a:spcAft>
              <a:buNone/>
              <a:tabLst/>
              <a:defRPr sz="1800" b="0" i="0" u="none" strike="noStrike" kern="0" cap="none" spc="0" baseline="0">
                <a:solidFill>
                  <a:srgbClr val="000000"/>
                </a:solidFill>
                <a:uFillTx/>
              </a:defRPr>
            </a:pPr>
            <a:r>
              <a:rPr lang="de-DE" sz="2000" b="1" dirty="0">
                <a:solidFill>
                  <a:srgbClr val="000000"/>
                </a:solidFill>
                <a:latin typeface="Calibri"/>
                <a:cs typeface="Calibri"/>
              </a:rPr>
              <a:t>Film und Videos</a:t>
            </a:r>
            <a:endParaRPr lang="de-DE" dirty="0"/>
          </a:p>
        </p:txBody>
      </p:sp>
    </p:spTree>
    <p:extLst>
      <p:ext uri="{BB962C8B-B14F-4D97-AF65-F5344CB8AC3E}">
        <p14:creationId xmlns:p14="http://schemas.microsoft.com/office/powerpoint/2010/main" val="33481132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EE1A583F-F22C-B8DB-62AE-891BC251054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92571" y="2171780"/>
            <a:ext cx="3671306" cy="3169925"/>
          </a:xfrm>
          <a:prstGeom prst="rect">
            <a:avLst/>
          </a:prstGeom>
        </p:spPr>
      </p:pic>
      <p:sp>
        <p:nvSpPr>
          <p:cNvPr id="5" name="Textfeld 4">
            <a:extLst>
              <a:ext uri="{FF2B5EF4-FFF2-40B4-BE49-F238E27FC236}">
                <a16:creationId xmlns:a16="http://schemas.microsoft.com/office/drawing/2014/main" id="{4508E27C-7C19-BE8D-43AB-62A213AC232E}"/>
              </a:ext>
            </a:extLst>
          </p:cNvPr>
          <p:cNvSpPr txBox="1"/>
          <p:nvPr/>
        </p:nvSpPr>
        <p:spPr>
          <a:xfrm>
            <a:off x="3202039" y="1628971"/>
            <a:ext cx="397092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400" b="1" dirty="0">
                <a:cs typeface="Arial"/>
              </a:rPr>
              <a:t>Was ist KI?</a:t>
            </a:r>
            <a:endParaRPr lang="de-DE" b="1" dirty="0"/>
          </a:p>
        </p:txBody>
      </p:sp>
      <p:sp>
        <p:nvSpPr>
          <p:cNvPr id="6" name="Textfeld 5">
            <a:extLst>
              <a:ext uri="{FF2B5EF4-FFF2-40B4-BE49-F238E27FC236}">
                <a16:creationId xmlns:a16="http://schemas.microsoft.com/office/drawing/2014/main" id="{68EC865F-F717-9559-48B2-6F5EFE4834CF}"/>
              </a:ext>
            </a:extLst>
          </p:cNvPr>
          <p:cNvSpPr txBox="1"/>
          <p:nvPr/>
        </p:nvSpPr>
        <p:spPr>
          <a:xfrm>
            <a:off x="7484274" y="2090636"/>
            <a:ext cx="410332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400" dirty="0">
                <a:cs typeface="Arial"/>
              </a:rPr>
              <a:t>KI in der Zukunft</a:t>
            </a:r>
            <a:endParaRPr lang="de-DE" dirty="0"/>
          </a:p>
        </p:txBody>
      </p:sp>
      <p:sp>
        <p:nvSpPr>
          <p:cNvPr id="7" name="Textfeld 6">
            <a:extLst>
              <a:ext uri="{FF2B5EF4-FFF2-40B4-BE49-F238E27FC236}">
                <a16:creationId xmlns:a16="http://schemas.microsoft.com/office/drawing/2014/main" id="{6B5E159B-FDD8-93F8-0522-9FE6F6D1737A}"/>
              </a:ext>
            </a:extLst>
          </p:cNvPr>
          <p:cNvSpPr txBox="1"/>
          <p:nvPr/>
        </p:nvSpPr>
        <p:spPr>
          <a:xfrm>
            <a:off x="7484274" y="4077100"/>
            <a:ext cx="375474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400" dirty="0">
                <a:cs typeface="Arial"/>
              </a:rPr>
              <a:t>Abschluss</a:t>
            </a:r>
            <a:endParaRPr lang="de-DE" dirty="0"/>
          </a:p>
        </p:txBody>
      </p:sp>
    </p:spTree>
    <p:extLst>
      <p:ext uri="{BB962C8B-B14F-4D97-AF65-F5344CB8AC3E}">
        <p14:creationId xmlns:p14="http://schemas.microsoft.com/office/powerpoint/2010/main" val="15584568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A7A7A7C-EC9C-6BA2-BE5B-41C0A9CCBA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1678" y="1347039"/>
            <a:ext cx="6012971" cy="5068595"/>
          </a:xfrm>
          <a:prstGeom prst="rect">
            <a:avLst/>
          </a:prstGeom>
        </p:spPr>
      </p:pic>
      <p:pic>
        <p:nvPicPr>
          <p:cNvPr id="7" name="Grafik 6">
            <a:extLst>
              <a:ext uri="{FF2B5EF4-FFF2-40B4-BE49-F238E27FC236}">
                <a16:creationId xmlns:a16="http://schemas.microsoft.com/office/drawing/2014/main" id="{3627CA3B-0EB5-06DC-AAB3-2D17D5FD0D79}"/>
              </a:ext>
            </a:extLst>
          </p:cNvPr>
          <p:cNvPicPr>
            <a:picLocks noChangeAspect="1"/>
          </p:cNvPicPr>
          <p:nvPr/>
        </p:nvPicPr>
        <p:blipFill rotWithShape="1">
          <a:blip r:embed="rId3">
            <a:extLst>
              <a:ext uri="{28A0092B-C50C-407E-A947-70E740481C1C}">
                <a14:useLocalDpi xmlns:a14="http://schemas.microsoft.com/office/drawing/2010/main" val="0"/>
              </a:ext>
            </a:extLst>
          </a:blip>
          <a:srcRect l="12056" t="-351" r="-1838" b="83501"/>
          <a:stretch/>
        </p:blipFill>
        <p:spPr>
          <a:xfrm>
            <a:off x="6014978" y="127320"/>
            <a:ext cx="6265764" cy="3437681"/>
          </a:xfrm>
          <a:prstGeom prst="rect">
            <a:avLst/>
          </a:prstGeom>
        </p:spPr>
      </p:pic>
      <p:sp>
        <p:nvSpPr>
          <p:cNvPr id="8" name="Textfeld 7">
            <a:extLst>
              <a:ext uri="{FF2B5EF4-FFF2-40B4-BE49-F238E27FC236}">
                <a16:creationId xmlns:a16="http://schemas.microsoft.com/office/drawing/2014/main" id="{227090F5-B321-BEB4-111C-BF7819E2C05F}"/>
              </a:ext>
            </a:extLst>
          </p:cNvPr>
          <p:cNvSpPr txBox="1"/>
          <p:nvPr/>
        </p:nvSpPr>
        <p:spPr>
          <a:xfrm>
            <a:off x="8477494" y="919935"/>
            <a:ext cx="3070185" cy="1200329"/>
          </a:xfrm>
          <a:prstGeom prst="rect">
            <a:avLst/>
          </a:prstGeom>
          <a:noFill/>
        </p:spPr>
        <p:txBody>
          <a:bodyPr wrap="square">
            <a:spAutoFit/>
          </a:bodyPr>
          <a:lstStyle/>
          <a:p>
            <a:pPr algn="ctr"/>
            <a:r>
              <a:rPr lang="de-DE" sz="3600" dirty="0"/>
              <a:t>Was steckt</a:t>
            </a:r>
          </a:p>
          <a:p>
            <a:pPr algn="ctr"/>
            <a:r>
              <a:rPr lang="de-DE" sz="3600" dirty="0"/>
              <a:t>in KI drin?</a:t>
            </a:r>
          </a:p>
        </p:txBody>
      </p:sp>
      <p:sp>
        <p:nvSpPr>
          <p:cNvPr id="2" name="Textfeld 1">
            <a:extLst>
              <a:ext uri="{FF2B5EF4-FFF2-40B4-BE49-F238E27FC236}">
                <a16:creationId xmlns:a16="http://schemas.microsoft.com/office/drawing/2014/main" id="{47E8EEAF-B9EF-6120-2FC8-400334ADD250}"/>
              </a:ext>
            </a:extLst>
          </p:cNvPr>
          <p:cNvSpPr txBox="1"/>
          <p:nvPr/>
        </p:nvSpPr>
        <p:spPr>
          <a:xfrm>
            <a:off x="1454552" y="5122513"/>
            <a:ext cx="1858201" cy="246221"/>
          </a:xfrm>
          <a:prstGeom prst="rect">
            <a:avLst/>
          </a:prstGeom>
          <a:noFill/>
        </p:spPr>
        <p:txBody>
          <a:bodyPr wrap="none" rtlCol="0">
            <a:spAutoFit/>
          </a:bodyPr>
          <a:lstStyle/>
          <a:p>
            <a:r>
              <a:rPr lang="de-DE" sz="1000" dirty="0"/>
              <a:t>CC BY SA 4.0 Luise Wüstling</a:t>
            </a:r>
          </a:p>
        </p:txBody>
      </p:sp>
    </p:spTree>
    <p:extLst>
      <p:ext uri="{BB962C8B-B14F-4D97-AF65-F5344CB8AC3E}">
        <p14:creationId xmlns:p14="http://schemas.microsoft.com/office/powerpoint/2010/main" val="13346078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Werbung Silhouette">
            <a:extLst>
              <a:ext uri="{FF2B5EF4-FFF2-40B4-BE49-F238E27FC236}">
                <a16:creationId xmlns:a16="http://schemas.microsoft.com/office/drawing/2014/main" id="{85DD2AE3-C92A-9299-0B0B-067BB1994BC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92077" y="-109478"/>
            <a:ext cx="7933482" cy="7933482"/>
          </a:xfrm>
          <a:prstGeom prst="rect">
            <a:avLst/>
          </a:prstGeom>
        </p:spPr>
      </p:pic>
      <p:sp>
        <p:nvSpPr>
          <p:cNvPr id="9" name="Textfeld 8">
            <a:extLst>
              <a:ext uri="{FF2B5EF4-FFF2-40B4-BE49-F238E27FC236}">
                <a16:creationId xmlns:a16="http://schemas.microsoft.com/office/drawing/2014/main" id="{37168C4E-60E9-9ED9-2E4B-31908F2830C0}"/>
              </a:ext>
            </a:extLst>
          </p:cNvPr>
          <p:cNvSpPr txBox="1"/>
          <p:nvPr/>
        </p:nvSpPr>
        <p:spPr>
          <a:xfrm>
            <a:off x="3437681" y="1667042"/>
            <a:ext cx="6332080" cy="2554545"/>
          </a:xfrm>
          <a:prstGeom prst="rect">
            <a:avLst/>
          </a:prstGeom>
          <a:noFill/>
        </p:spPr>
        <p:txBody>
          <a:bodyPr wrap="square">
            <a:spAutoFit/>
          </a:bodyPr>
          <a:lstStyle/>
          <a:p>
            <a:pPr algn="ctr" rtl="0" fontAlgn="base"/>
            <a:r>
              <a:rPr lang="de-DE" sz="2400" b="0" i="0" u="none" strike="noStrike" dirty="0">
                <a:solidFill>
                  <a:srgbClr val="000000"/>
                </a:solidFill>
                <a:effectLst/>
                <a:latin typeface="Calibri" panose="020F0502020204030204" pitchFamily="34" charset="0"/>
              </a:rPr>
              <a:t>„Wir gehen davon aus, dass jeder Aspekt des Lernens oder jedes andere Merkmal der Intelligenz prinzipiell so genau beschrieben werden kann, dass man eine Maschine dazu bringen kann, es zu simulieren.“ </a:t>
            </a:r>
            <a:r>
              <a:rPr lang="de-DE" sz="2400" b="0" i="0" dirty="0">
                <a:effectLst/>
                <a:latin typeface="Calibri" panose="020F0502020204030204" pitchFamily="34" charset="0"/>
              </a:rPr>
              <a:t>​​</a:t>
            </a:r>
          </a:p>
          <a:p>
            <a:pPr algn="ctr" rtl="0" fontAlgn="base"/>
            <a:endParaRPr lang="de-DE" sz="2400" b="0" i="0" dirty="0">
              <a:effectLst/>
            </a:endParaRPr>
          </a:p>
          <a:p>
            <a:pPr algn="ctr" rtl="0" fontAlgn="base"/>
            <a:r>
              <a:rPr lang="de-DE" sz="1600" i="0" u="none" strike="noStrike" dirty="0">
                <a:effectLst/>
                <a:latin typeface="Calibri" panose="020F0502020204030204" pitchFamily="34" charset="0"/>
              </a:rPr>
              <a:t>McCarthy; Förderantrag der </a:t>
            </a:r>
            <a:r>
              <a:rPr lang="de-DE" sz="1600" i="0" u="none" strike="noStrike" dirty="0" err="1">
                <a:effectLst/>
                <a:latin typeface="Calibri" panose="020F0502020204030204" pitchFamily="34" charset="0"/>
              </a:rPr>
              <a:t>Darthmouth</a:t>
            </a:r>
            <a:r>
              <a:rPr lang="de-DE" sz="1600" i="0" u="none" strike="noStrike" dirty="0">
                <a:effectLst/>
                <a:latin typeface="Calibri" panose="020F0502020204030204" pitchFamily="34" charset="0"/>
              </a:rPr>
              <a:t> Conference; 1955.</a:t>
            </a:r>
            <a:r>
              <a:rPr lang="en-US" sz="1600" i="0" dirty="0">
                <a:effectLst/>
                <a:latin typeface="Calibri" panose="020F0502020204030204" pitchFamily="34" charset="0"/>
              </a:rPr>
              <a:t>​</a:t>
            </a:r>
            <a:endParaRPr lang="en-US" sz="1600" i="0" dirty="0">
              <a:effectLst/>
            </a:endParaRPr>
          </a:p>
        </p:txBody>
      </p:sp>
    </p:spTree>
    <p:extLst>
      <p:ext uri="{BB962C8B-B14F-4D97-AF65-F5344CB8AC3E}">
        <p14:creationId xmlns:p14="http://schemas.microsoft.com/office/powerpoint/2010/main" val="717843587"/>
      </p:ext>
    </p:extLst>
  </p:cSld>
  <p:clrMapOvr>
    <a:masterClrMapping/>
  </p:clrMapOvr>
</p:sld>
</file>

<file path=ppt/theme/theme1.xml><?xml version="1.0" encoding="utf-8"?>
<a:theme xmlns:a="http://schemas.openxmlformats.org/drawingml/2006/main" name="Larissa">
  <a:themeElements>
    <a:clrScheme name="Lariss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Lariss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Innenseite - Master">
  <a:themeElements>
    <a:clrScheme name="UT-Titel - Text schwarz">
      <a:dk1>
        <a:srgbClr val="000000"/>
      </a:dk1>
      <a:lt1>
        <a:srgbClr val="FFFFFF"/>
      </a:lt1>
      <a:dk2>
        <a:srgbClr val="A51E37"/>
      </a:dk2>
      <a:lt2>
        <a:srgbClr val="2D2015"/>
      </a:lt2>
      <a:accent1>
        <a:srgbClr val="ADB3B7"/>
      </a:accent1>
      <a:accent2>
        <a:srgbClr val="B4A069"/>
      </a:accent2>
      <a:accent3>
        <a:srgbClr val="FFFFFF"/>
      </a:accent3>
      <a:accent4>
        <a:srgbClr val="2A2A2A"/>
      </a:accent4>
      <a:accent5>
        <a:srgbClr val="D3D6D8"/>
      </a:accent5>
      <a:accent6>
        <a:srgbClr val="A3915E"/>
      </a:accent6>
      <a:hlink>
        <a:srgbClr val="32414B"/>
      </a:hlink>
      <a:folHlink>
        <a:srgbClr val="A51E37"/>
      </a:folHlink>
    </a:clrScheme>
    <a:fontScheme name="UT_TITEL">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UT_TITEL 1">
        <a:dk1>
          <a:srgbClr val="333333"/>
        </a:dk1>
        <a:lt1>
          <a:srgbClr val="FFFFFF"/>
        </a:lt1>
        <a:dk2>
          <a:srgbClr val="A51E37"/>
        </a:dk2>
        <a:lt2>
          <a:srgbClr val="2D2015"/>
        </a:lt2>
        <a:accent1>
          <a:srgbClr val="ADB3B7"/>
        </a:accent1>
        <a:accent2>
          <a:srgbClr val="B4A069"/>
        </a:accent2>
        <a:accent3>
          <a:srgbClr val="FFFFFF"/>
        </a:accent3>
        <a:accent4>
          <a:srgbClr val="2A2A2A"/>
        </a:accent4>
        <a:accent5>
          <a:srgbClr val="D3D6D8"/>
        </a:accent5>
        <a:accent6>
          <a:srgbClr val="A3915E"/>
        </a:accent6>
        <a:hlink>
          <a:srgbClr val="32414B"/>
        </a:hlink>
        <a:folHlink>
          <a:srgbClr val="A51E37"/>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16-9__PPT Vorlage UT_April 2021.pptx" id="{75B670DA-CE19-4ED1-9B8D-CAD77A729605}" vid="{7B7CC7F7-8468-47FC-B069-45D8151ED331}"/>
    </a:ext>
  </a:extLst>
</a:theme>
</file>

<file path=ppt/theme/theme3.xml><?xml version="1.0" encoding="utf-8"?>
<a:theme xmlns:a="http://schemas.openxmlformats.org/drawingml/2006/main" name="Titelseite - Master">
  <a:themeElements>
    <a:clrScheme name="UT-Titel - Text schwarz">
      <a:dk1>
        <a:srgbClr val="000000"/>
      </a:dk1>
      <a:lt1>
        <a:srgbClr val="FFFFFF"/>
      </a:lt1>
      <a:dk2>
        <a:srgbClr val="A51E37"/>
      </a:dk2>
      <a:lt2>
        <a:srgbClr val="2D2015"/>
      </a:lt2>
      <a:accent1>
        <a:srgbClr val="ADB3B7"/>
      </a:accent1>
      <a:accent2>
        <a:srgbClr val="B4A069"/>
      </a:accent2>
      <a:accent3>
        <a:srgbClr val="FFFFFF"/>
      </a:accent3>
      <a:accent4>
        <a:srgbClr val="2A2A2A"/>
      </a:accent4>
      <a:accent5>
        <a:srgbClr val="D3D6D8"/>
      </a:accent5>
      <a:accent6>
        <a:srgbClr val="A3915E"/>
      </a:accent6>
      <a:hlink>
        <a:srgbClr val="32414B"/>
      </a:hlink>
      <a:folHlink>
        <a:srgbClr val="A51E37"/>
      </a:folHlink>
    </a:clrScheme>
    <a:fontScheme name="UT_TITEL">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UT_TITEL 1">
        <a:dk1>
          <a:srgbClr val="333333"/>
        </a:dk1>
        <a:lt1>
          <a:srgbClr val="FFFFFF"/>
        </a:lt1>
        <a:dk2>
          <a:srgbClr val="A51E37"/>
        </a:dk2>
        <a:lt2>
          <a:srgbClr val="2D2015"/>
        </a:lt2>
        <a:accent1>
          <a:srgbClr val="ADB3B7"/>
        </a:accent1>
        <a:accent2>
          <a:srgbClr val="B4A069"/>
        </a:accent2>
        <a:accent3>
          <a:srgbClr val="FFFFFF"/>
        </a:accent3>
        <a:accent4>
          <a:srgbClr val="2A2A2A"/>
        </a:accent4>
        <a:accent5>
          <a:srgbClr val="D3D6D8"/>
        </a:accent5>
        <a:accent6>
          <a:srgbClr val="A3915E"/>
        </a:accent6>
        <a:hlink>
          <a:srgbClr val="32414B"/>
        </a:hlink>
        <a:folHlink>
          <a:srgbClr val="A51E37"/>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16-9__PPT Vorlage UT_April 2021.pptx" id="{75B670DA-CE19-4ED1-9B8D-CAD77A729605}" vid="{E2CCD61C-40DD-4C78-874B-1A49959F9F49}"/>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2341</Words>
  <Application>Microsoft Office PowerPoint</Application>
  <PresentationFormat>Breitbild</PresentationFormat>
  <Paragraphs>317</Paragraphs>
  <Slides>48</Slides>
  <Notes>23</Notes>
  <HiddenSlides>0</HiddenSlides>
  <MMClips>0</MMClips>
  <ScaleCrop>false</ScaleCrop>
  <HeadingPairs>
    <vt:vector size="6" baseType="variant">
      <vt:variant>
        <vt:lpstr>Verwendete Schriftarten</vt:lpstr>
      </vt:variant>
      <vt:variant>
        <vt:i4>7</vt:i4>
      </vt:variant>
      <vt:variant>
        <vt:lpstr>Design</vt:lpstr>
      </vt:variant>
      <vt:variant>
        <vt:i4>3</vt:i4>
      </vt:variant>
      <vt:variant>
        <vt:lpstr>Folientitel</vt:lpstr>
      </vt:variant>
      <vt:variant>
        <vt:i4>48</vt:i4>
      </vt:variant>
    </vt:vector>
  </HeadingPairs>
  <TitlesOfParts>
    <vt:vector size="58" baseType="lpstr">
      <vt:lpstr>-apple-system</vt:lpstr>
      <vt:lpstr>Arial</vt:lpstr>
      <vt:lpstr>Calibri</vt:lpstr>
      <vt:lpstr>Calibri Light</vt:lpstr>
      <vt:lpstr>Open Sans</vt:lpstr>
      <vt:lpstr>Roboto</vt:lpstr>
      <vt:lpstr>Wingdings</vt:lpstr>
      <vt:lpstr>Larissa</vt:lpstr>
      <vt:lpstr>1_Innenseite - Master</vt:lpstr>
      <vt:lpstr>Titelseite - Master</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Explizite Regeln vs Implizite Regeln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Vielen Dank für Eure Aufmerksamkeit!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Theresia Ziegs</dc:creator>
  <cp:lastModifiedBy>Theresia Ziegs</cp:lastModifiedBy>
  <cp:revision>286</cp:revision>
  <dcterms:created xsi:type="dcterms:W3CDTF">2023-10-27T12:16:08Z</dcterms:created>
  <dcterms:modified xsi:type="dcterms:W3CDTF">2025-10-07T14:45:11Z</dcterms:modified>
</cp:coreProperties>
</file>